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267" r:id="rId3"/>
    <p:sldId id="268" r:id="rId4"/>
    <p:sldId id="270" r:id="rId5"/>
    <p:sldId id="284" r:id="rId6"/>
    <p:sldId id="273" r:id="rId7"/>
    <p:sldId id="277" r:id="rId8"/>
    <p:sldId id="280" r:id="rId9"/>
    <p:sldId id="288" r:id="rId10"/>
    <p:sldId id="274" r:id="rId11"/>
    <p:sldId id="286" r:id="rId12"/>
    <p:sldId id="275" r:id="rId13"/>
    <p:sldId id="278" r:id="rId14"/>
    <p:sldId id="285" r:id="rId15"/>
    <p:sldId id="27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BAB5"/>
    <a:srgbClr val="003296"/>
    <a:srgbClr val="75BBFD"/>
    <a:srgbClr val="FFD700"/>
    <a:srgbClr val="FF6743"/>
    <a:srgbClr val="99CCFF"/>
    <a:srgbClr val="86AEEE"/>
    <a:srgbClr val="C03240"/>
    <a:srgbClr val="FFC247"/>
    <a:srgbClr val="EE77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9770" autoAdjust="0"/>
  </p:normalViewPr>
  <p:slideViewPr>
    <p:cSldViewPr>
      <p:cViewPr>
        <p:scale>
          <a:sx n="125" d="100"/>
          <a:sy n="125" d="100"/>
        </p:scale>
        <p:origin x="-378" y="-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0"/>
  <c:chart>
    <c:title>
      <c:tx>
        <c:rich>
          <a:bodyPr/>
          <a:lstStyle/>
          <a:p>
            <a:pPr>
              <a:defRPr/>
            </a:pPr>
            <a:r>
              <a:rPr lang="ru-RU"/>
              <a:t>Производство молока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Молоко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9.024945497552149E-2"/>
                  <c:y val="8.8184673983406514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dirty="0" smtClean="0"/>
                      <a:t>750.8</a:t>
                    </a:r>
                    <a:r>
                      <a:rPr lang="ru-RU" sz="1400" dirty="0" smtClean="0"/>
                      <a:t> тыс. тонн</a:t>
                    </a:r>
                    <a:endParaRPr lang="en-US" sz="1400" dirty="0"/>
                  </a:p>
                </c:rich>
              </c:tx>
              <c:spPr/>
              <c:showVal val="1"/>
            </c:dLbl>
            <c:dLbl>
              <c:idx val="4"/>
              <c:layout>
                <c:manualLayout>
                  <c:x val="-2.5785558564434711E-2"/>
                  <c:y val="9.2193068255379609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857.7</a:t>
                    </a:r>
                    <a:r>
                      <a:rPr lang="ru-RU" sz="1400" dirty="0" smtClean="0"/>
                      <a:t> тыс. тонн</a:t>
                    </a:r>
                    <a:endParaRPr lang="en-US" sz="1400" dirty="0"/>
                  </a:p>
                </c:rich>
              </c:tx>
              <c:showVal val="1"/>
            </c:dLbl>
            <c:delete val="1"/>
          </c:dLbls>
          <c:cat>
            <c:strRef>
              <c:f>Лист1!$A$2:$A$6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  <c:pt idx="3">
                  <c:v>2023 г. </c:v>
                </c:pt>
                <c:pt idx="4">
                  <c:v>2024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750.8</c:v>
                </c:pt>
                <c:pt idx="1">
                  <c:v>755.3</c:v>
                </c:pt>
                <c:pt idx="2">
                  <c:v>792.9</c:v>
                </c:pt>
                <c:pt idx="3">
                  <c:v>826.4</c:v>
                </c:pt>
                <c:pt idx="4">
                  <c:v>857.7</c:v>
                </c:pt>
              </c:numCache>
            </c:numRef>
          </c:val>
        </c:ser>
        <c:dLbls/>
        <c:marker val="1"/>
        <c:axId val="97917952"/>
        <c:axId val="98059008"/>
      </c:lineChart>
      <c:catAx>
        <c:axId val="97917952"/>
        <c:scaling>
          <c:orientation val="minMax"/>
        </c:scaling>
        <c:axPos val="b"/>
        <c:numFmt formatCode="General" sourceLinked="1"/>
        <c:majorTickMark val="none"/>
        <c:tickLblPos val="nextTo"/>
        <c:crossAx val="98059008"/>
        <c:crosses val="autoZero"/>
        <c:auto val="1"/>
        <c:lblAlgn val="ctr"/>
        <c:lblOffset val="100"/>
      </c:catAx>
      <c:valAx>
        <c:axId val="98059008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97917952"/>
        <c:crosses val="autoZero"/>
        <c:crossBetween val="between"/>
      </c:valAx>
    </c:plotArea>
    <c:plotVisOnly val="1"/>
  </c:chart>
  <c:txPr>
    <a:bodyPr/>
    <a:lstStyle/>
    <a:p>
      <a:pPr>
        <a:defRPr sz="1800">
          <a:solidFill>
            <a:schemeClr val="accent3">
              <a:lumMod val="75000"/>
            </a:schemeClr>
          </a:solidFill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800">
                <a:solidFill>
                  <a:srgbClr val="0070C0"/>
                </a:solidFill>
              </a:defRPr>
            </a:pPr>
            <a:r>
              <a:rPr lang="ru-RU" sz="1800" dirty="0">
                <a:solidFill>
                  <a:srgbClr val="0070C0"/>
                </a:solidFill>
              </a:rPr>
              <a:t>Доля молодежи </a:t>
            </a:r>
            <a:r>
              <a:rPr lang="ru-RU" sz="1800" dirty="0" smtClean="0">
                <a:solidFill>
                  <a:srgbClr val="0070C0"/>
                </a:solidFill>
              </a:rPr>
              <a:t/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Кировской </a:t>
            </a:r>
            <a:r>
              <a:rPr lang="ru-RU" sz="1800" dirty="0">
                <a:solidFill>
                  <a:srgbClr val="0070C0"/>
                </a:solidFill>
              </a:rPr>
              <a:t>области </a:t>
            </a:r>
            <a:r>
              <a:rPr lang="ru-RU" sz="1800" b="1" i="0" u="none" strike="noStrike" baseline="0" dirty="0" smtClean="0">
                <a:solidFill>
                  <a:srgbClr val="0070C0"/>
                </a:solidFill>
              </a:rPr>
              <a:t>– 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>
                <a:solidFill>
                  <a:srgbClr val="0070C0"/>
                </a:solidFill>
              </a:rPr>
              <a:t>240 518 человек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0036931231136564E-2"/>
          <c:y val="0.15479182868570163"/>
          <c:w val="0.98996306876886331"/>
          <c:h val="0.753817036202326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молодежи Кировской области - 240 518 человек</c:v>
                </c:pt>
              </c:strCache>
            </c:strRef>
          </c:tx>
          <c:sp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explosion val="23"/>
          <c:dPt>
            <c:idx val="0"/>
            <c:explosion val="57"/>
            <c:spPr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explosion val="0"/>
            <c:spPr>
              <a:solidFill>
                <a:srgbClr val="92D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8.928846123324514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solidFill>
                          <a:srgbClr val="0070C0"/>
                        </a:solidFill>
                      </a:rPr>
                      <a:t>г</a:t>
                    </a:r>
                    <a:r>
                      <a:rPr lang="ru-RU" b="1" dirty="0" smtClean="0">
                        <a:solidFill>
                          <a:srgbClr val="0070C0"/>
                        </a:solidFill>
                      </a:rPr>
                      <a:t>ородское население – </a:t>
                    </a:r>
                    <a:r>
                      <a:rPr lang="ru-RU" dirty="0" smtClean="0">
                        <a:solidFill>
                          <a:srgbClr val="0070C0"/>
                        </a:solidFill>
                      </a:rPr>
                      <a:t/>
                    </a:r>
                    <a:br>
                      <a:rPr lang="ru-RU" dirty="0" smtClean="0">
                        <a:solidFill>
                          <a:srgbClr val="0070C0"/>
                        </a:solidFill>
                      </a:rPr>
                    </a:br>
                    <a:r>
                      <a:rPr lang="ru-RU" b="1" dirty="0" smtClean="0">
                        <a:solidFill>
                          <a:srgbClr val="0070C0"/>
                        </a:solidFill>
                      </a:rPr>
                      <a:t>202 942 человека</a:t>
                    </a:r>
                  </a:p>
                </c:rich>
              </c:tx>
              <c:showCatName val="1"/>
            </c:dLbl>
            <c:dLbl>
              <c:idx val="1"/>
              <c:layout>
                <c:manualLayout>
                  <c:x val="2.7375163443378134E-2"/>
                  <c:y val="-8.3193534051772024E-3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solidFill>
                          <a:srgbClr val="0070C0"/>
                        </a:solidFill>
                      </a:rPr>
                      <a:t>с</a:t>
                    </a:r>
                    <a:r>
                      <a:rPr lang="ru-RU" b="1" dirty="0" smtClean="0">
                        <a:solidFill>
                          <a:srgbClr val="0070C0"/>
                        </a:solidFill>
                      </a:rPr>
                      <a:t>ельское население – </a:t>
                    </a:r>
                    <a:br>
                      <a:rPr lang="ru-RU" b="1" dirty="0" smtClean="0">
                        <a:solidFill>
                          <a:srgbClr val="0070C0"/>
                        </a:solidFill>
                      </a:rPr>
                    </a:br>
                    <a:r>
                      <a:rPr lang="ru-RU" b="1" dirty="0" smtClean="0">
                        <a:solidFill>
                          <a:srgbClr val="0070C0"/>
                        </a:solidFill>
                      </a:rPr>
                      <a:t>37 576 человек</a:t>
                    </a:r>
                    <a:endParaRPr lang="ru-RU" b="1" dirty="0">
                      <a:solidFill>
                        <a:srgbClr val="0070C0"/>
                      </a:solidFill>
                    </a:endParaRPr>
                  </a:p>
                </c:rich>
              </c:tx>
              <c:showCatName val="1"/>
            </c:dLbl>
            <c:txPr>
              <a:bodyPr/>
              <a:lstStyle/>
              <a:p>
                <a:pPr>
                  <a:defRPr sz="1200">
                    <a:solidFill>
                      <a:srgbClr val="0070C0"/>
                    </a:solidFill>
                  </a:defRPr>
                </a:pPr>
                <a:endParaRPr lang="ru-RU"/>
              </a:p>
            </c:txPr>
            <c:showCatName val="1"/>
            <c:showLeaderLines val="1"/>
            <c:leaderLines>
              <c:spPr>
                <a:ln>
                  <a:solidFill>
                    <a:srgbClr val="002060"/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Городское население</c:v>
                </c:pt>
                <c:pt idx="1">
                  <c:v>Сельское население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202942</c:v>
                </c:pt>
                <c:pt idx="1">
                  <c:v>37574</c:v>
                </c:pt>
              </c:numCache>
            </c:numRef>
          </c:val>
        </c:ser>
        <c:dLbls>
          <c:showCatName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95EF9E-F4B8-44A0-ADB6-D15DB555F295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</dgm:pt>
    <dgm:pt modelId="{AB1C3F8E-8485-4F28-85FE-3267309E2E66}">
      <dgm:prSet phldrT="[Текст]"/>
      <dgm:spPr/>
      <dgm:t>
        <a:bodyPr/>
        <a:lstStyle/>
        <a:p>
          <a:r>
            <a:rPr lang="en-US" dirty="0" smtClean="0"/>
            <a:t>&gt; 60 </a:t>
          </a:r>
          <a:r>
            <a:rPr lang="ru-RU" dirty="0" smtClean="0"/>
            <a:t>видов молочной продукции</a:t>
          </a:r>
          <a:endParaRPr lang="ru-RU" dirty="0"/>
        </a:p>
      </dgm:t>
    </dgm:pt>
    <dgm:pt modelId="{793E9E71-750B-4AC9-8E4B-01197F3365E7}" type="parTrans" cxnId="{AAAD8D76-9BDB-4A7C-9899-BD3B2C728DA3}">
      <dgm:prSet/>
      <dgm:spPr/>
      <dgm:t>
        <a:bodyPr/>
        <a:lstStyle/>
        <a:p>
          <a:endParaRPr lang="ru-RU"/>
        </a:p>
      </dgm:t>
    </dgm:pt>
    <dgm:pt modelId="{9C214F15-D8E8-4FE7-95A4-797E93070AC9}" type="sibTrans" cxnId="{AAAD8D76-9BDB-4A7C-9899-BD3B2C728DA3}">
      <dgm:prSet/>
      <dgm:spPr/>
      <dgm:t>
        <a:bodyPr/>
        <a:lstStyle/>
        <a:p>
          <a:endParaRPr lang="ru-RU"/>
        </a:p>
      </dgm:t>
    </dgm:pt>
    <dgm:pt modelId="{270C684D-3EBB-4E7F-8BF3-C95846F8EBE4}">
      <dgm:prSet phldrT="[Текст]"/>
      <dgm:spPr/>
      <dgm:t>
        <a:bodyPr/>
        <a:lstStyle/>
        <a:p>
          <a:r>
            <a:rPr lang="en-US" dirty="0" smtClean="0"/>
            <a:t>&gt;</a:t>
          </a:r>
          <a:r>
            <a:rPr lang="ru-RU" dirty="0" smtClean="0"/>
            <a:t> 400 видов колбасных изделий, мясных деликатесов и полуфабрикатов</a:t>
          </a:r>
          <a:endParaRPr lang="ru-RU" dirty="0"/>
        </a:p>
      </dgm:t>
    </dgm:pt>
    <dgm:pt modelId="{B0D864E4-4849-48C7-AB0B-E6FD8593C773}" type="parTrans" cxnId="{1241FD65-09CA-4667-980F-03421A654A76}">
      <dgm:prSet/>
      <dgm:spPr/>
      <dgm:t>
        <a:bodyPr/>
        <a:lstStyle/>
        <a:p>
          <a:endParaRPr lang="ru-RU"/>
        </a:p>
      </dgm:t>
    </dgm:pt>
    <dgm:pt modelId="{41D8F1CF-D938-4412-B8DF-D6AF678BCE06}" type="sibTrans" cxnId="{1241FD65-09CA-4667-980F-03421A654A76}">
      <dgm:prSet/>
      <dgm:spPr/>
      <dgm:t>
        <a:bodyPr/>
        <a:lstStyle/>
        <a:p>
          <a:endParaRPr lang="ru-RU"/>
        </a:p>
      </dgm:t>
    </dgm:pt>
    <dgm:pt modelId="{D053FACF-C90D-4BCF-B3C9-DAF9703C7B17}">
      <dgm:prSet phldrT="[Текст]"/>
      <dgm:spPr/>
      <dgm:t>
        <a:bodyPr/>
        <a:lstStyle/>
        <a:p>
          <a:r>
            <a:rPr lang="en-US" dirty="0" smtClean="0"/>
            <a:t>&gt;</a:t>
          </a:r>
          <a:r>
            <a:rPr lang="ru-RU" dirty="0" smtClean="0"/>
            <a:t> 500 видов хлебобулочных и кондитерских изделий</a:t>
          </a:r>
          <a:endParaRPr lang="ru-RU" dirty="0"/>
        </a:p>
      </dgm:t>
    </dgm:pt>
    <dgm:pt modelId="{CBD091AC-A4CA-4335-A168-16F6FFD7905D}" type="parTrans" cxnId="{6236E48C-5F27-452F-80F7-6008DA2997B2}">
      <dgm:prSet/>
      <dgm:spPr/>
      <dgm:t>
        <a:bodyPr/>
        <a:lstStyle/>
        <a:p>
          <a:endParaRPr lang="ru-RU"/>
        </a:p>
      </dgm:t>
    </dgm:pt>
    <dgm:pt modelId="{8684E395-3C9E-4213-886B-C30C7340DE77}" type="sibTrans" cxnId="{6236E48C-5F27-452F-80F7-6008DA2997B2}">
      <dgm:prSet/>
      <dgm:spPr/>
      <dgm:t>
        <a:bodyPr/>
        <a:lstStyle/>
        <a:p>
          <a:endParaRPr lang="ru-RU"/>
        </a:p>
      </dgm:t>
    </dgm:pt>
    <dgm:pt modelId="{54BE6195-9225-4D3D-A9F8-72E72ED46219}" type="pres">
      <dgm:prSet presAssocID="{2195EF9E-F4B8-44A0-ADB6-D15DB555F295}" presName="linearFlow" presStyleCnt="0">
        <dgm:presLayoutVars>
          <dgm:dir/>
          <dgm:resizeHandles val="exact"/>
        </dgm:presLayoutVars>
      </dgm:prSet>
      <dgm:spPr/>
    </dgm:pt>
    <dgm:pt modelId="{94A1C942-BE71-4279-A719-9F90905614D0}" type="pres">
      <dgm:prSet presAssocID="{AB1C3F8E-8485-4F28-85FE-3267309E2E66}" presName="composite" presStyleCnt="0"/>
      <dgm:spPr/>
    </dgm:pt>
    <dgm:pt modelId="{4960CF43-063E-4E35-A45B-9338CFACE7BB}" type="pres">
      <dgm:prSet presAssocID="{AB1C3F8E-8485-4F28-85FE-3267309E2E66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33AC567-17A0-44A7-B49E-9A3C49B7D84F}" type="pres">
      <dgm:prSet presAssocID="{AB1C3F8E-8485-4F28-85FE-3267309E2E6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933F0-2E2B-4F99-8A48-62AED71C7505}" type="pres">
      <dgm:prSet presAssocID="{9C214F15-D8E8-4FE7-95A4-797E93070AC9}" presName="spacing" presStyleCnt="0"/>
      <dgm:spPr/>
    </dgm:pt>
    <dgm:pt modelId="{40AFA7C2-4DF8-49A9-8773-4BCC28FAA68D}" type="pres">
      <dgm:prSet presAssocID="{270C684D-3EBB-4E7F-8BF3-C95846F8EBE4}" presName="composite" presStyleCnt="0"/>
      <dgm:spPr/>
    </dgm:pt>
    <dgm:pt modelId="{2A6A441A-0BD5-46E7-BF00-6C4A32D36B05}" type="pres">
      <dgm:prSet presAssocID="{270C684D-3EBB-4E7F-8BF3-C95846F8EBE4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DBC16ED-5F78-4B36-8B67-CBF508292AC3}" type="pres">
      <dgm:prSet presAssocID="{270C684D-3EBB-4E7F-8BF3-C95846F8EBE4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E6DEE-FA4D-46B9-8C19-38F9E34E3688}" type="pres">
      <dgm:prSet presAssocID="{41D8F1CF-D938-4412-B8DF-D6AF678BCE06}" presName="spacing" presStyleCnt="0"/>
      <dgm:spPr/>
    </dgm:pt>
    <dgm:pt modelId="{B3C62F2B-C2F6-4716-930B-BD7062A8FFD9}" type="pres">
      <dgm:prSet presAssocID="{D053FACF-C90D-4BCF-B3C9-DAF9703C7B17}" presName="composite" presStyleCnt="0"/>
      <dgm:spPr/>
    </dgm:pt>
    <dgm:pt modelId="{527CED47-91D1-439B-9CB3-A75F48A467B4}" type="pres">
      <dgm:prSet presAssocID="{D053FACF-C90D-4BCF-B3C9-DAF9703C7B17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B6A310A-6B92-4CD3-866E-1D05D0B5B789}" type="pres">
      <dgm:prSet presAssocID="{D053FACF-C90D-4BCF-B3C9-DAF9703C7B17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36E48C-5F27-452F-80F7-6008DA2997B2}" srcId="{2195EF9E-F4B8-44A0-ADB6-D15DB555F295}" destId="{D053FACF-C90D-4BCF-B3C9-DAF9703C7B17}" srcOrd="2" destOrd="0" parTransId="{CBD091AC-A4CA-4335-A168-16F6FFD7905D}" sibTransId="{8684E395-3C9E-4213-886B-C30C7340DE77}"/>
    <dgm:cxn modelId="{9CD7C811-87E6-4905-AAC3-C91C7AC68792}" type="presOf" srcId="{AB1C3F8E-8485-4F28-85FE-3267309E2E66}" destId="{033AC567-17A0-44A7-B49E-9A3C49B7D84F}" srcOrd="0" destOrd="0" presId="urn:microsoft.com/office/officeart/2005/8/layout/vList3"/>
    <dgm:cxn modelId="{C19416B3-9B44-4346-9A4C-6C8838D40D65}" type="presOf" srcId="{270C684D-3EBB-4E7F-8BF3-C95846F8EBE4}" destId="{9DBC16ED-5F78-4B36-8B67-CBF508292AC3}" srcOrd="0" destOrd="0" presId="urn:microsoft.com/office/officeart/2005/8/layout/vList3"/>
    <dgm:cxn modelId="{9376A33A-362A-43EC-A973-8F49C083E6CA}" type="presOf" srcId="{2195EF9E-F4B8-44A0-ADB6-D15DB555F295}" destId="{54BE6195-9225-4D3D-A9F8-72E72ED46219}" srcOrd="0" destOrd="0" presId="urn:microsoft.com/office/officeart/2005/8/layout/vList3"/>
    <dgm:cxn modelId="{D85B7F2A-C91F-4A54-A529-B92854430F1E}" type="presOf" srcId="{D053FACF-C90D-4BCF-B3C9-DAF9703C7B17}" destId="{6B6A310A-6B92-4CD3-866E-1D05D0B5B789}" srcOrd="0" destOrd="0" presId="urn:microsoft.com/office/officeart/2005/8/layout/vList3"/>
    <dgm:cxn modelId="{AAAD8D76-9BDB-4A7C-9899-BD3B2C728DA3}" srcId="{2195EF9E-F4B8-44A0-ADB6-D15DB555F295}" destId="{AB1C3F8E-8485-4F28-85FE-3267309E2E66}" srcOrd="0" destOrd="0" parTransId="{793E9E71-750B-4AC9-8E4B-01197F3365E7}" sibTransId="{9C214F15-D8E8-4FE7-95A4-797E93070AC9}"/>
    <dgm:cxn modelId="{1241FD65-09CA-4667-980F-03421A654A76}" srcId="{2195EF9E-F4B8-44A0-ADB6-D15DB555F295}" destId="{270C684D-3EBB-4E7F-8BF3-C95846F8EBE4}" srcOrd="1" destOrd="0" parTransId="{B0D864E4-4849-48C7-AB0B-E6FD8593C773}" sibTransId="{41D8F1CF-D938-4412-B8DF-D6AF678BCE06}"/>
    <dgm:cxn modelId="{BD79D81C-B0A9-4DCE-884C-368AE8A4D7D2}" type="presParOf" srcId="{54BE6195-9225-4D3D-A9F8-72E72ED46219}" destId="{94A1C942-BE71-4279-A719-9F90905614D0}" srcOrd="0" destOrd="0" presId="urn:microsoft.com/office/officeart/2005/8/layout/vList3"/>
    <dgm:cxn modelId="{BDDA5760-C45B-4248-8EA9-F4859FA7BA84}" type="presParOf" srcId="{94A1C942-BE71-4279-A719-9F90905614D0}" destId="{4960CF43-063E-4E35-A45B-9338CFACE7BB}" srcOrd="0" destOrd="0" presId="urn:microsoft.com/office/officeart/2005/8/layout/vList3"/>
    <dgm:cxn modelId="{7E8C65A9-8626-4656-ABC5-BDCFB9EF2C4E}" type="presParOf" srcId="{94A1C942-BE71-4279-A719-9F90905614D0}" destId="{033AC567-17A0-44A7-B49E-9A3C49B7D84F}" srcOrd="1" destOrd="0" presId="urn:microsoft.com/office/officeart/2005/8/layout/vList3"/>
    <dgm:cxn modelId="{D843B4B1-5267-4975-8262-9F0D7680F7D1}" type="presParOf" srcId="{54BE6195-9225-4D3D-A9F8-72E72ED46219}" destId="{E49933F0-2E2B-4F99-8A48-62AED71C7505}" srcOrd="1" destOrd="0" presId="urn:microsoft.com/office/officeart/2005/8/layout/vList3"/>
    <dgm:cxn modelId="{7C83A5E6-41FA-4A72-B43E-449CB25A46D8}" type="presParOf" srcId="{54BE6195-9225-4D3D-A9F8-72E72ED46219}" destId="{40AFA7C2-4DF8-49A9-8773-4BCC28FAA68D}" srcOrd="2" destOrd="0" presId="urn:microsoft.com/office/officeart/2005/8/layout/vList3"/>
    <dgm:cxn modelId="{D03A5CF4-6C93-4F0E-B3CA-9C06AFAA59C9}" type="presParOf" srcId="{40AFA7C2-4DF8-49A9-8773-4BCC28FAA68D}" destId="{2A6A441A-0BD5-46E7-BF00-6C4A32D36B05}" srcOrd="0" destOrd="0" presId="urn:microsoft.com/office/officeart/2005/8/layout/vList3"/>
    <dgm:cxn modelId="{C41BD95A-B259-4CC8-A5E1-CE89B68BE13A}" type="presParOf" srcId="{40AFA7C2-4DF8-49A9-8773-4BCC28FAA68D}" destId="{9DBC16ED-5F78-4B36-8B67-CBF508292AC3}" srcOrd="1" destOrd="0" presId="urn:microsoft.com/office/officeart/2005/8/layout/vList3"/>
    <dgm:cxn modelId="{23D293A6-ECF9-490D-ABFF-FBD332392F7D}" type="presParOf" srcId="{54BE6195-9225-4D3D-A9F8-72E72ED46219}" destId="{1ACE6DEE-FA4D-46B9-8C19-38F9E34E3688}" srcOrd="3" destOrd="0" presId="urn:microsoft.com/office/officeart/2005/8/layout/vList3"/>
    <dgm:cxn modelId="{A535736E-8C6E-47E5-AB94-5752C177358D}" type="presParOf" srcId="{54BE6195-9225-4D3D-A9F8-72E72ED46219}" destId="{B3C62F2B-C2F6-4716-930B-BD7062A8FFD9}" srcOrd="4" destOrd="0" presId="urn:microsoft.com/office/officeart/2005/8/layout/vList3"/>
    <dgm:cxn modelId="{C6B7983B-711E-4F4E-A2B7-A064AF3931C9}" type="presParOf" srcId="{B3C62F2B-C2F6-4716-930B-BD7062A8FFD9}" destId="{527CED47-91D1-439B-9CB3-A75F48A467B4}" srcOrd="0" destOrd="0" presId="urn:microsoft.com/office/officeart/2005/8/layout/vList3"/>
    <dgm:cxn modelId="{98A9A78F-FFE4-4C41-9E39-C00A3120826E}" type="presParOf" srcId="{B3C62F2B-C2F6-4716-930B-BD7062A8FFD9}" destId="{6B6A310A-6B92-4CD3-866E-1D05D0B5B78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3AC567-17A0-44A7-B49E-9A3C49B7D84F}">
      <dsp:nvSpPr>
        <dsp:cNvPr id="0" name=""/>
        <dsp:cNvSpPr/>
      </dsp:nvSpPr>
      <dsp:spPr>
        <a:xfrm rot="10800000">
          <a:off x="947003" y="624"/>
          <a:ext cx="3064660" cy="70031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88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&gt; 60 </a:t>
          </a:r>
          <a:r>
            <a:rPr lang="ru-RU" sz="1400" kern="1200" dirty="0" smtClean="0"/>
            <a:t>видов молочной продукции</a:t>
          </a:r>
          <a:endParaRPr lang="ru-RU" sz="1400" kern="1200" dirty="0"/>
        </a:p>
      </dsp:txBody>
      <dsp:txXfrm rot="10800000">
        <a:off x="947003" y="624"/>
        <a:ext cx="3064660" cy="700311"/>
      </dsp:txXfrm>
    </dsp:sp>
    <dsp:sp modelId="{4960CF43-063E-4E35-A45B-9338CFACE7BB}">
      <dsp:nvSpPr>
        <dsp:cNvPr id="0" name=""/>
        <dsp:cNvSpPr/>
      </dsp:nvSpPr>
      <dsp:spPr>
        <a:xfrm>
          <a:off x="596847" y="624"/>
          <a:ext cx="700311" cy="70031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BC16ED-5F78-4B36-8B67-CBF508292AC3}">
      <dsp:nvSpPr>
        <dsp:cNvPr id="0" name=""/>
        <dsp:cNvSpPr/>
      </dsp:nvSpPr>
      <dsp:spPr>
        <a:xfrm rot="10800000">
          <a:off x="947003" y="909984"/>
          <a:ext cx="3064660" cy="70031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88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&gt;</a:t>
          </a:r>
          <a:r>
            <a:rPr lang="ru-RU" sz="1400" kern="1200" dirty="0" smtClean="0"/>
            <a:t> 400 видов колбасных изделий, мясных деликатесов и полуфабрикатов</a:t>
          </a:r>
          <a:endParaRPr lang="ru-RU" sz="1400" kern="1200" dirty="0"/>
        </a:p>
      </dsp:txBody>
      <dsp:txXfrm rot="10800000">
        <a:off x="947003" y="909984"/>
        <a:ext cx="3064660" cy="700311"/>
      </dsp:txXfrm>
    </dsp:sp>
    <dsp:sp modelId="{2A6A441A-0BD5-46E7-BF00-6C4A32D36B05}">
      <dsp:nvSpPr>
        <dsp:cNvPr id="0" name=""/>
        <dsp:cNvSpPr/>
      </dsp:nvSpPr>
      <dsp:spPr>
        <a:xfrm>
          <a:off x="596847" y="909984"/>
          <a:ext cx="700311" cy="70031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6A310A-6B92-4CD3-866E-1D05D0B5B789}">
      <dsp:nvSpPr>
        <dsp:cNvPr id="0" name=""/>
        <dsp:cNvSpPr/>
      </dsp:nvSpPr>
      <dsp:spPr>
        <a:xfrm rot="10800000">
          <a:off x="947003" y="1819344"/>
          <a:ext cx="3064660" cy="70031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88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&gt;</a:t>
          </a:r>
          <a:r>
            <a:rPr lang="ru-RU" sz="1400" kern="1200" dirty="0" smtClean="0"/>
            <a:t> 500 видов хлебобулочных и кондитерских изделий</a:t>
          </a:r>
          <a:endParaRPr lang="ru-RU" sz="1400" kern="1200" dirty="0"/>
        </a:p>
      </dsp:txBody>
      <dsp:txXfrm rot="10800000">
        <a:off x="947003" y="1819344"/>
        <a:ext cx="3064660" cy="700311"/>
      </dsp:txXfrm>
    </dsp:sp>
    <dsp:sp modelId="{527CED47-91D1-439B-9CB3-A75F48A467B4}">
      <dsp:nvSpPr>
        <dsp:cNvPr id="0" name=""/>
        <dsp:cNvSpPr/>
      </dsp:nvSpPr>
      <dsp:spPr>
        <a:xfrm>
          <a:off x="596847" y="1819344"/>
          <a:ext cx="700311" cy="70031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635FE-4425-492C-BCD1-AC5586488170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A73B8-E03D-4922-ACD0-4ABF03CF4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CDF6D-D10A-4955-A785-42156BA03A1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040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B90954-DB87-4577-815E-53585B7A6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396B3EF-799E-4713-AEC5-E56FE7286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9FA4FD-1D22-4871-B62F-7524D379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888F1B-8D31-4645-B59A-F632BB05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A7A180-6D1C-44BA-AF38-48D38AFD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463504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338415-1F16-469D-8E7E-896B654E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DE18288-B6E9-4F4F-9BC1-4B5F1A33D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811E04-B692-49DC-AAC6-E91C0994D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0B91BA-5DFD-4317-ACD2-4272261E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57737EC-62B3-4070-884B-297134C9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1315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C8105D-274B-4728-98D7-9697BDE3B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CB13D34-D5F4-4628-8192-AA491AD4F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275A7A-6018-4914-B4BD-6A9800FB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EE54B3-E33A-477A-A147-0D0D4A51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6F4041-DFFC-4FFC-9D25-2E0A6823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655775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044362" y="2060849"/>
            <a:ext cx="103632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ТЕМА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22171298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D78F55-7CA0-43AC-A033-376BFAF6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BD9FC96-0934-40F2-B53E-A13F1E609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EA3B07-2DF4-4286-8F40-B58E7A0C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DFBBA8-A855-457B-ABED-332FEAC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9EC8D2-9526-4DF4-8258-C52F5DCE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956058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233381-668F-4075-852E-66346E2DC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898613-9F00-4EBE-93A3-63BD1E2CE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B26929-3EF4-41F4-B949-33C8055C3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F683E8-3ADD-44A4-89BA-A6BC6AC72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8635E53-E6A6-4A20-BFF9-F94E2DA0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990452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8B26F5-8AAE-4742-A653-D1BCF216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FA70AF-A6E4-4FF3-B4F7-6A9A8847D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A561C70-385C-4A78-939C-1AA71E469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7B9636-E12F-45BC-A043-B5E66749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EDD2F2-7150-4A2E-B77A-C64F3AAF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6D6EE6D-0D0B-4B2B-918B-838C1B63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4560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940D14-94CD-4EC3-A79D-92A4F114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775916-82E6-4FCD-BD52-20BE4E352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311938-7E93-4783-A035-677784092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115D7F4-A30F-4ABC-9330-D3B427F4A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8CBD3DF-F831-42FA-8A41-B10EA54DA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43F8FBB-B35C-44F9-A207-B7B557D1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98B9B1D-81C8-45AB-89F9-34FCA6D4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0F27D6C-9576-488B-BD32-F37D2597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1348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E07009-7FD6-4DBC-9C3A-2F2838F6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765C641-F81B-4B69-A2CA-6EA564AB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B7A706C-ADD2-422D-B977-2F04DA75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0AA0ED5-22F3-4C4F-AF0C-ADBFA15D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355014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62AE6FF-A89C-4DC4-9FE2-20E0C634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325B02C-0218-40FF-B252-CB53BB8B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9189A6F-0783-470D-AD3A-D41EAF31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011751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DE195D-23AB-453C-96D7-052180DD0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6B1B8D-6C07-46E4-BBEC-4AFCE0763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F15E132-F65C-4B98-B69B-E13388A92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DEBF702-8F4F-4961-B131-08907900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22A6A3-CB68-4654-A60F-0622B393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6118398-66E6-4378-B426-0ABCDF46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372320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CD248E-38EC-4CF5-A1E4-BA606823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B964CD8-A071-440E-BE88-D7142E142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B0FA4F4-2919-4B84-B24E-E2079127E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9216934-D009-4F6E-A31F-8A687F27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289EF0A-2996-4F19-B77B-8E9B93B3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165C317-52D4-4D68-9320-00E91AA6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945748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FAE3CF-331F-4E6A-9828-D466C807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4651293-0E0C-4BDD-B6FD-17AA190D7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32ABFC-7600-429A-8B9E-E162AAF8E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23160-370B-4C5B-81F1-031F53E46171}" type="datetimeFigureOut">
              <a:rPr lang="ru-RU" smtClean="0"/>
              <a:pPr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77455B-2033-4887-BB98-FD3878E74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192B3C-86A2-4925-ACF1-EA445C197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7135C-0CC4-4577-9BB4-D89792011D8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hlinkClick r:id="rId14"/>
            <a:extLst>
              <a:ext uri="{FF2B5EF4-FFF2-40B4-BE49-F238E27FC236}">
                <a16:creationId xmlns:a16="http://schemas.microsoft.com/office/drawing/2014/main" xmlns="" id="{FDD61796-B8E6-4745-8B1E-8641679AE76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722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jpeg"/><Relationship Id="rId7" Type="http://schemas.openxmlformats.org/officeDocument/2006/relationships/image" Target="../media/image99.svg"/><Relationship Id="rId12" Type="http://schemas.openxmlformats.org/officeDocument/2006/relationships/image" Target="../media/image94.png"/><Relationship Id="rId17" Type="http://schemas.openxmlformats.org/officeDocument/2006/relationships/image" Target="../media/image3.png"/><Relationship Id="rId2" Type="http://schemas.openxmlformats.org/officeDocument/2006/relationships/image" Target="../media/image89.png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3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9" Type="http://schemas.openxmlformats.org/officeDocument/2006/relationships/image" Target="../media/image91.png"/><Relationship Id="rId14" Type="http://schemas.openxmlformats.org/officeDocument/2006/relationships/image" Target="../media/image9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18" Type="http://schemas.openxmlformats.org/officeDocument/2006/relationships/image" Target="../media/image111.png"/><Relationship Id="rId3" Type="http://schemas.openxmlformats.org/officeDocument/2006/relationships/image" Target="../media/image89.png"/><Relationship Id="rId21" Type="http://schemas.openxmlformats.org/officeDocument/2006/relationships/image" Target="../media/image114.png"/><Relationship Id="rId7" Type="http://schemas.openxmlformats.org/officeDocument/2006/relationships/image" Target="../media/image99.svg"/><Relationship Id="rId12" Type="http://schemas.openxmlformats.org/officeDocument/2006/relationships/image" Target="../media/image106.jpeg"/><Relationship Id="rId17" Type="http://schemas.openxmlformats.org/officeDocument/2006/relationships/image" Target="../media/image110.jpeg"/><Relationship Id="rId2" Type="http://schemas.openxmlformats.org/officeDocument/2006/relationships/image" Target="../media/image101.jpeg"/><Relationship Id="rId16" Type="http://schemas.openxmlformats.org/officeDocument/2006/relationships/image" Target="../media/image109.jpe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5.jpeg"/><Relationship Id="rId15" Type="http://schemas.openxmlformats.org/officeDocument/2006/relationships/image" Target="../media/image3.png"/><Relationship Id="rId10" Type="http://schemas.openxmlformats.org/officeDocument/2006/relationships/image" Target="../media/image104.jpeg"/><Relationship Id="rId19" Type="http://schemas.openxmlformats.org/officeDocument/2006/relationships/image" Target="../media/image112.pn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4.svg"/><Relationship Id="rId12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1.png"/><Relationship Id="rId1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" Type="http://schemas.openxmlformats.org/officeDocument/2006/relationships/tags" Target="../tags/tag2.xml"/><Relationship Id="rId16" Type="http://schemas.openxmlformats.org/officeDocument/2006/relationships/image" Target="../media/image34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5" Type="http://schemas.openxmlformats.org/officeDocument/2006/relationships/image" Target="../media/image33.jpe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diagramColors" Target="../diagrams/colors1.xml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39.jpeg"/><Relationship Id="rId10" Type="http://schemas.openxmlformats.org/officeDocument/2006/relationships/diagramData" Target="../diagrams/data1.xml"/><Relationship Id="rId4" Type="http://schemas.openxmlformats.org/officeDocument/2006/relationships/image" Target="../media/image38.jpeg"/><Relationship Id="rId9" Type="http://schemas.openxmlformats.org/officeDocument/2006/relationships/chart" Target="../charts/chart1.xml"/><Relationship Id="rId14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9" Type="http://schemas.openxmlformats.org/officeDocument/2006/relationships/image" Target="../media/image87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38" Type="http://schemas.openxmlformats.org/officeDocument/2006/relationships/image" Target="../media/image86.png"/><Relationship Id="rId2" Type="http://schemas.openxmlformats.org/officeDocument/2006/relationships/image" Target="../media/image3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37" Type="http://schemas.openxmlformats.org/officeDocument/2006/relationships/image" Target="../media/image85.png"/><Relationship Id="rId40" Type="http://schemas.openxmlformats.org/officeDocument/2006/relationships/image" Target="../media/image88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jpeg"/><Relationship Id="rId28" Type="http://schemas.openxmlformats.org/officeDocument/2006/relationships/image" Target="../media/image76.png"/><Relationship Id="rId36" Type="http://schemas.openxmlformats.org/officeDocument/2006/relationships/image" Target="../media/image84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35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0"/>
          <p:cNvSpPr txBox="1">
            <a:spLocks noGrp="1"/>
          </p:cNvSpPr>
          <p:nvPr>
            <p:ph type="ctrTitle"/>
          </p:nvPr>
        </p:nvSpPr>
        <p:spPr>
          <a:xfrm>
            <a:off x="0" y="2036167"/>
            <a:ext cx="4079776" cy="25519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500" b="1" spc="-15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ПРИГЛАШАЕМ ВАС ОТКРЫТЬ ДЛЯ СЕБЯ КИРОВСКУЮ ОБЛАСТЬ!</a:t>
            </a:r>
            <a:br>
              <a:rPr lang="ru-RU" sz="3500" b="1" spc="-15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</a:br>
            <a:r>
              <a:rPr lang="ru-RU" sz="2500" i="1" spc="-15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(Паспорт Кировской области)</a:t>
            </a:r>
            <a:endParaRPr lang="ru-RU" sz="2500" i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6369"/>
          <a:stretch>
            <a:fillRect/>
          </a:stretch>
        </p:blipFill>
        <p:spPr bwMode="auto">
          <a:xfrm>
            <a:off x="4095736" y="0"/>
            <a:ext cx="80962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34" y="76524"/>
            <a:ext cx="857256" cy="11037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40"/>
          <p:cNvSpPr txBox="1"/>
          <p:nvPr/>
        </p:nvSpPr>
        <p:spPr>
          <a:xfrm>
            <a:off x="467665" y="48732"/>
            <a:ext cx="64837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0" dirty="0" smtClean="0">
                <a:solidFill>
                  <a:srgbClr val="002060"/>
                </a:solidFill>
                <a:cs typeface="Tahoma"/>
              </a:rPr>
              <a:t>НАУЧНО-ОБРАЗОВАТЕЛЬНЫЙ ПОТЕНЦИАЛ</a:t>
            </a:r>
            <a:endParaRPr lang="ru-RU" sz="2400" b="1" spc="-150" dirty="0">
              <a:solidFill>
                <a:srgbClr val="002060"/>
              </a:solidFill>
              <a:cs typeface="Ta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32656"/>
            <a:ext cx="6754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0"/>
              </a:spcBef>
            </a:pPr>
            <a:r>
              <a:rPr lang="ru-RU" i="1" dirty="0" smtClean="0">
                <a:solidFill>
                  <a:srgbClr val="002060"/>
                </a:solidFill>
              </a:rPr>
              <a:t>Система образования Кировской области – один из самых больших сегментов социальной сферы региона</a:t>
            </a:r>
          </a:p>
        </p:txBody>
      </p:sp>
      <p:pic>
        <p:nvPicPr>
          <p:cNvPr id="47" name="Graphic 109" descr="Trophy">
            <a:extLst>
              <a:ext uri="{FF2B5EF4-FFF2-40B4-BE49-F238E27FC236}">
                <a16:creationId xmlns="" xmlns:a16="http://schemas.microsoft.com/office/drawing/2014/main" id="{B2B96148-4E66-4357-A9F8-F6CBD4403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8174" y="1331834"/>
            <a:ext cx="914400" cy="914400"/>
          </a:xfrm>
          <a:prstGeom prst="rect">
            <a:avLst/>
          </a:prstGeom>
          <a:scene3d>
            <a:camera prst="perspectiveHeroicExtremeLeftFacing" fov="1200000">
              <a:rot lat="20861417" lon="3001956" rev="0"/>
            </a:camera>
            <a:lightRig rig="threePt" dir="t"/>
          </a:scene3d>
          <a:sp3d/>
        </p:spPr>
      </p:pic>
      <p:sp>
        <p:nvSpPr>
          <p:cNvPr id="50" name="Rectangle 62">
            <a:extLst>
              <a:ext uri="{FF2B5EF4-FFF2-40B4-BE49-F238E27FC236}">
                <a16:creationId xmlns="" xmlns:a16="http://schemas.microsoft.com/office/drawing/2014/main" id="{EE47D58A-AEA0-4188-886E-317E781F1F8C}"/>
              </a:ext>
            </a:extLst>
          </p:cNvPr>
          <p:cNvSpPr/>
          <p:nvPr/>
        </p:nvSpPr>
        <p:spPr>
          <a:xfrm>
            <a:off x="4881820" y="3352884"/>
            <a:ext cx="1514096" cy="1326302"/>
          </a:xfrm>
          <a:prstGeom prst="rect">
            <a:avLst/>
          </a:prstGeom>
          <a:noFill/>
          <a:ln>
            <a:noFill/>
          </a:ln>
          <a:scene3d>
            <a:camera prst="isometricOffAxis2Top">
              <a:rot lat="19152448" lon="4046762" rev="17191319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02</a:t>
            </a:r>
          </a:p>
        </p:txBody>
      </p:sp>
      <p:sp>
        <p:nvSpPr>
          <p:cNvPr id="51" name="Rectangle 63">
            <a:extLst>
              <a:ext uri="{FF2B5EF4-FFF2-40B4-BE49-F238E27FC236}">
                <a16:creationId xmlns="" xmlns:a16="http://schemas.microsoft.com/office/drawing/2014/main" id="{D65609CD-609F-40AF-A8E8-81D370F11CE4}"/>
              </a:ext>
            </a:extLst>
          </p:cNvPr>
          <p:cNvSpPr/>
          <p:nvPr/>
        </p:nvSpPr>
        <p:spPr>
          <a:xfrm>
            <a:off x="6133677" y="2808769"/>
            <a:ext cx="1514096" cy="1326302"/>
          </a:xfrm>
          <a:prstGeom prst="rect">
            <a:avLst/>
          </a:prstGeom>
          <a:noFill/>
          <a:ln>
            <a:noFill/>
          </a:ln>
          <a:scene3d>
            <a:camera prst="isometricOffAxis1Top">
              <a:rot lat="19285750" lon="17520000" rev="4410664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03</a:t>
            </a:r>
          </a:p>
        </p:txBody>
      </p:sp>
      <p:sp>
        <p:nvSpPr>
          <p:cNvPr id="52" name="Rectangle 64">
            <a:extLst>
              <a:ext uri="{FF2B5EF4-FFF2-40B4-BE49-F238E27FC236}">
                <a16:creationId xmlns="" xmlns:a16="http://schemas.microsoft.com/office/drawing/2014/main" id="{BE38CEB6-88F9-4BFE-93CE-75980FC98026}"/>
              </a:ext>
            </a:extLst>
          </p:cNvPr>
          <p:cNvSpPr/>
          <p:nvPr/>
        </p:nvSpPr>
        <p:spPr>
          <a:xfrm>
            <a:off x="5125078" y="2283218"/>
            <a:ext cx="1514096" cy="1326302"/>
          </a:xfrm>
          <a:prstGeom prst="rect">
            <a:avLst/>
          </a:prstGeom>
          <a:noFill/>
          <a:ln>
            <a:noFill/>
          </a:ln>
          <a:scene3d>
            <a:camera prst="isometricOffAxis1Top">
              <a:rot lat="19285750" lon="17520000" rev="4410664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03</a:t>
            </a:r>
          </a:p>
        </p:txBody>
      </p:sp>
      <p:sp>
        <p:nvSpPr>
          <p:cNvPr id="53" name="Rectangle 65">
            <a:extLst>
              <a:ext uri="{FF2B5EF4-FFF2-40B4-BE49-F238E27FC236}">
                <a16:creationId xmlns="" xmlns:a16="http://schemas.microsoft.com/office/drawing/2014/main" id="{C1896AE2-A23B-4D6D-B59F-204F13772E69}"/>
              </a:ext>
            </a:extLst>
          </p:cNvPr>
          <p:cNvSpPr/>
          <p:nvPr/>
        </p:nvSpPr>
        <p:spPr>
          <a:xfrm>
            <a:off x="4095736" y="1857364"/>
            <a:ext cx="1514096" cy="1326302"/>
          </a:xfrm>
          <a:prstGeom prst="rect">
            <a:avLst/>
          </a:prstGeom>
          <a:noFill/>
          <a:ln>
            <a:noFill/>
          </a:ln>
          <a:scene3d>
            <a:camera prst="isometricOffAxis1Top">
              <a:rot lat="19285750" lon="17520000" rev="4410664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04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36671" y="256292"/>
            <a:ext cx="5310182" cy="4888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FF6600"/>
                </a:solidFill>
                <a:ea typeface="Times New Roman" pitchFamily="18" charset="0"/>
                <a:cs typeface="Arial" pitchFamily="34" charset="0"/>
              </a:rPr>
              <a:t>6</a:t>
            </a:r>
            <a:r>
              <a:rPr lang="ru-RU" sz="15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крупных</a:t>
            </a:r>
            <a:r>
              <a:rPr lang="ru-RU" sz="1500" u="sng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 НАУЧНО-ИССЛЕДОВАТЕЛЬСКИХ 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u="sng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И ПРОЕКТНЫХ ИНСТИТУТОВ, 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научно-производственных 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предприятий входят:</a:t>
            </a:r>
            <a:r>
              <a:rPr lang="ru-RU" sz="1500" u="sng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 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dirty="0" smtClean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  <a:p>
            <a:pPr indent="450850" algn="just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ФГБНУ «Федеральный аграрный научный центр </a:t>
            </a:r>
            <a:r>
              <a:rPr lang="ru-RU" sz="1600" dirty="0" err="1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Северо-Востока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имени Н.В. </a:t>
            </a:r>
            <a:r>
              <a:rPr lang="ru-RU" sz="1600" dirty="0" err="1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Рудницкого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»</a:t>
            </a:r>
          </a:p>
          <a:p>
            <a:pPr indent="450850" algn="just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</a:pPr>
            <a:endParaRPr lang="ru-RU" sz="1600" dirty="0" smtClean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ФГБНУ «Всероссийский научно-исследовательский институт охотничьего хозяйства и звероводства имени профессора Б.М.Житкова»</a:t>
            </a:r>
          </a:p>
          <a:p>
            <a:pPr lvl="0" indent="450850" algn="just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</a:pPr>
            <a:endParaRPr lang="ru-RU" sz="1600" dirty="0" smtClean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Кировский научно-исследовательский институт гематологии и переливания крови Федерального медико-биологического агентства</a:t>
            </a:r>
          </a:p>
          <a:p>
            <a:pPr lvl="0" indent="450850" algn="just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</a:pPr>
            <a:endParaRPr lang="ru-RU" sz="1600" dirty="0" smtClean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АО «Научно-исследовательский проектно-изыскательский институт «</a:t>
            </a:r>
            <a:r>
              <a:rPr lang="ru-RU" sz="1600" dirty="0" err="1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Кировпроект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indent="450850" algn="just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</a:pPr>
            <a:endParaRPr lang="ru-RU" sz="1600" dirty="0" smtClean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АО «Научно-исследовательский институт средств вычислительной техники»</a:t>
            </a:r>
          </a:p>
          <a:p>
            <a:pPr lvl="0" indent="450850" algn="just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</a:pPr>
            <a:endParaRPr lang="ru-RU" sz="1600" dirty="0" smtClean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ООО «Научно-исследовательский и проектный институт </a:t>
            </a:r>
            <a:r>
              <a:rPr lang="ru-RU" sz="1600" dirty="0" err="1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биотехнологической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индустрии»</a:t>
            </a:r>
          </a:p>
        </p:txBody>
      </p:sp>
      <p:sp>
        <p:nvSpPr>
          <p:cNvPr id="54287" name="AutoShape 15" descr="https://cdn-icons-png.flaticon.com/512/195/1954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0"/>
          <p:cNvGrpSpPr/>
          <p:nvPr/>
        </p:nvGrpSpPr>
        <p:grpSpPr>
          <a:xfrm>
            <a:off x="-31580" y="972229"/>
            <a:ext cx="8230568" cy="5928414"/>
            <a:chOff x="-31580" y="972229"/>
            <a:chExt cx="8230568" cy="5928414"/>
          </a:xfrm>
        </p:grpSpPr>
        <p:grpSp>
          <p:nvGrpSpPr>
            <p:cNvPr id="5" name="组合 73">
              <a:extLst>
                <a:ext uri="{FF2B5EF4-FFF2-40B4-BE49-F238E27FC236}">
                  <a16:creationId xmlns:a16="http://schemas.microsoft.com/office/drawing/2014/main" xmlns="" id="{32C43A0C-6C52-45B6-A2AF-8959A2BF20C3}"/>
                </a:ext>
              </a:extLst>
            </p:cNvPr>
            <p:cNvGrpSpPr/>
            <p:nvPr/>
          </p:nvGrpSpPr>
          <p:grpSpPr>
            <a:xfrm>
              <a:off x="3217698" y="5609853"/>
              <a:ext cx="4981290" cy="1290790"/>
              <a:chOff x="2914299" y="54369"/>
              <a:chExt cx="5806440" cy="1713376"/>
            </a:xfrm>
          </p:grpSpPr>
          <p:pic>
            <p:nvPicPr>
              <p:cNvPr id="12" name="图片 74">
                <a:extLst>
                  <a:ext uri="{FF2B5EF4-FFF2-40B4-BE49-F238E27FC236}">
                    <a16:creationId xmlns:a16="http://schemas.microsoft.com/office/drawing/2014/main" xmlns="" id="{6DB5A0EA-099A-4DF8-BBFC-DB9891388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2914299" y="54369"/>
                <a:ext cx="5806440" cy="17133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xmlns="" id="{932A7874-4A82-47CE-BC51-1000C2033D73}"/>
                  </a:ext>
                </a:extLst>
              </p:cNvPr>
              <p:cNvSpPr txBox="1"/>
              <p:nvPr/>
            </p:nvSpPr>
            <p:spPr>
              <a:xfrm>
                <a:off x="3673448" y="661114"/>
                <a:ext cx="3962574" cy="417698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altLang="zh-CN" sz="2000" b="1" dirty="0" smtClean="0">
                    <a:solidFill>
                      <a:srgbClr val="EB3F32"/>
                    </a:solidFill>
                    <a:ea typeface="微软雅黑"/>
                    <a:sym typeface="Arial"/>
                  </a:rPr>
                  <a:t>9 ВУЗов (в т.ч. 5 филиалов)</a:t>
                </a:r>
                <a:endParaRPr lang="zh-CN" altLang="en-US" sz="2000" b="1" dirty="0">
                  <a:solidFill>
                    <a:srgbClr val="EB3F32"/>
                  </a:solidFill>
                  <a:ea typeface="微软雅黑"/>
                  <a:sym typeface="Arial"/>
                </a:endParaRPr>
              </a:p>
            </p:txBody>
          </p:sp>
        </p:grpSp>
        <p:grpSp>
          <p:nvGrpSpPr>
            <p:cNvPr id="6" name="组合 78">
              <a:extLst>
                <a:ext uri="{FF2B5EF4-FFF2-40B4-BE49-F238E27FC236}">
                  <a16:creationId xmlns:a16="http://schemas.microsoft.com/office/drawing/2014/main" xmlns="" id="{BF5646E3-6708-4AFC-87C0-97FE875C89E9}"/>
                </a:ext>
              </a:extLst>
            </p:cNvPr>
            <p:cNvGrpSpPr/>
            <p:nvPr/>
          </p:nvGrpSpPr>
          <p:grpSpPr>
            <a:xfrm>
              <a:off x="844236" y="2128831"/>
              <a:ext cx="4981290" cy="1469889"/>
              <a:chOff x="3702618" y="1702571"/>
              <a:chExt cx="5806440" cy="1713376"/>
            </a:xfrm>
          </p:grpSpPr>
          <p:pic>
            <p:nvPicPr>
              <p:cNvPr id="17" name="图片 79">
                <a:extLst>
                  <a:ext uri="{FF2B5EF4-FFF2-40B4-BE49-F238E27FC236}">
                    <a16:creationId xmlns:a16="http://schemas.microsoft.com/office/drawing/2014/main" xmlns="" id="{8D935784-D565-469D-8B8B-78CE23CD7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702618" y="1702571"/>
                <a:ext cx="5806440" cy="17133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xmlns="" id="{F3A83BC4-0D21-44BF-9656-683D68B6EFD8}"/>
                  </a:ext>
                </a:extLst>
              </p:cNvPr>
              <p:cNvSpPr txBox="1"/>
              <p:nvPr/>
            </p:nvSpPr>
            <p:spPr>
              <a:xfrm>
                <a:off x="4257707" y="2018597"/>
                <a:ext cx="4043219" cy="917457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altLang="zh-CN" sz="2200" b="1" dirty="0" smtClean="0">
                    <a:solidFill>
                      <a:srgbClr val="FF6600"/>
                    </a:solidFill>
                    <a:ea typeface="微软雅黑"/>
                    <a:sym typeface="Arial"/>
                  </a:rPr>
                  <a:t>431 общеобразовательная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altLang="zh-CN" sz="2200" b="1" dirty="0" smtClean="0">
                    <a:solidFill>
                      <a:srgbClr val="FF6600"/>
                    </a:solidFill>
                    <a:ea typeface="微软雅黑"/>
                    <a:sym typeface="Arial"/>
                  </a:rPr>
                  <a:t>организация,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altLang="zh-CN" sz="1200" dirty="0" smtClean="0">
                    <a:solidFill>
                      <a:srgbClr val="FF6600"/>
                    </a:solidFill>
                    <a:ea typeface="微软雅黑"/>
                    <a:sym typeface="Arial"/>
                  </a:rPr>
                  <a:t>в т.ч. 16 лицеев, 11 гимназий, 50 школ с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altLang="zh-CN" sz="1200" dirty="0" smtClean="0">
                    <a:solidFill>
                      <a:srgbClr val="FF6600"/>
                    </a:solidFill>
                    <a:ea typeface="微软雅黑"/>
                    <a:sym typeface="Arial"/>
                  </a:rPr>
                  <a:t>углубленным изучением предметов, 1 кадетский корпус</a:t>
                </a:r>
                <a:endParaRPr lang="zh-CN" altLang="en-US" sz="1200" dirty="0">
                  <a:solidFill>
                    <a:srgbClr val="FF6600"/>
                  </a:solidFill>
                  <a:ea typeface="微软雅黑"/>
                  <a:sym typeface="Arial"/>
                </a:endParaRPr>
              </a:p>
            </p:txBody>
          </p:sp>
        </p:grpSp>
        <p:grpSp>
          <p:nvGrpSpPr>
            <p:cNvPr id="7" name="组合 83">
              <a:extLst>
                <a:ext uri="{FF2B5EF4-FFF2-40B4-BE49-F238E27FC236}">
                  <a16:creationId xmlns:a16="http://schemas.microsoft.com/office/drawing/2014/main" xmlns="" id="{2275A7E4-3928-4780-B8D7-183E03D20D47}"/>
                </a:ext>
              </a:extLst>
            </p:cNvPr>
            <p:cNvGrpSpPr/>
            <p:nvPr/>
          </p:nvGrpSpPr>
          <p:grpSpPr>
            <a:xfrm>
              <a:off x="1688848" y="3299134"/>
              <a:ext cx="4981290" cy="1469889"/>
              <a:chOff x="4525929" y="3356868"/>
              <a:chExt cx="5806440" cy="1713376"/>
            </a:xfrm>
          </p:grpSpPr>
          <p:pic>
            <p:nvPicPr>
              <p:cNvPr id="22" name="图片 84">
                <a:extLst>
                  <a:ext uri="{FF2B5EF4-FFF2-40B4-BE49-F238E27FC236}">
                    <a16:creationId xmlns:a16="http://schemas.microsoft.com/office/drawing/2014/main" xmlns="" id="{593C9235-DD56-44D2-BCA1-C06E0A09E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4525929" y="3356868"/>
                <a:ext cx="5806440" cy="17133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4" name="TextBox 26">
                <a:extLst>
                  <a:ext uri="{FF2B5EF4-FFF2-40B4-BE49-F238E27FC236}">
                    <a16:creationId xmlns:a16="http://schemas.microsoft.com/office/drawing/2014/main" xmlns="" id="{53051E17-41DC-4EC0-A093-E203DEB23368}"/>
                  </a:ext>
                </a:extLst>
              </p:cNvPr>
              <p:cNvSpPr txBox="1"/>
              <p:nvPr/>
            </p:nvSpPr>
            <p:spPr>
              <a:xfrm>
                <a:off x="4710895" y="3848688"/>
                <a:ext cx="4868295" cy="749445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altLang="zh-CN" sz="2000" b="1" dirty="0" smtClean="0">
                    <a:solidFill>
                      <a:srgbClr val="2AB7AE"/>
                    </a:solidFill>
                    <a:ea typeface="微软雅黑"/>
                    <a:sym typeface="Arial"/>
                  </a:rPr>
                  <a:t>205 организаций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altLang="zh-CN" sz="2000" b="1" dirty="0" err="1" smtClean="0">
                    <a:solidFill>
                      <a:srgbClr val="2AB7AE"/>
                    </a:solidFill>
                    <a:ea typeface="微软雅黑"/>
                    <a:sym typeface="Arial"/>
                  </a:rPr>
                  <a:t>допобразования</a:t>
                </a:r>
                <a:endParaRPr lang="zh-CN" altLang="en-US" sz="2000" b="1" dirty="0">
                  <a:solidFill>
                    <a:srgbClr val="2AB7AE"/>
                  </a:solidFill>
                  <a:ea typeface="微软雅黑"/>
                  <a:sym typeface="Arial"/>
                </a:endParaRPr>
              </a:p>
            </p:txBody>
          </p:sp>
        </p:grpSp>
        <p:grpSp>
          <p:nvGrpSpPr>
            <p:cNvPr id="8" name="组合 88">
              <a:extLst>
                <a:ext uri="{FF2B5EF4-FFF2-40B4-BE49-F238E27FC236}">
                  <a16:creationId xmlns:a16="http://schemas.microsoft.com/office/drawing/2014/main" xmlns="" id="{A08A6517-7429-4D0D-8172-40300581E366}"/>
                </a:ext>
              </a:extLst>
            </p:cNvPr>
            <p:cNvGrpSpPr/>
            <p:nvPr/>
          </p:nvGrpSpPr>
          <p:grpSpPr>
            <a:xfrm>
              <a:off x="2322153" y="4569652"/>
              <a:ext cx="4981290" cy="1469889"/>
              <a:chOff x="5296317" y="5080566"/>
              <a:chExt cx="5806440" cy="1713376"/>
            </a:xfrm>
          </p:grpSpPr>
          <p:pic>
            <p:nvPicPr>
              <p:cNvPr id="27" name="图片 89">
                <a:extLst>
                  <a:ext uri="{FF2B5EF4-FFF2-40B4-BE49-F238E27FC236}">
                    <a16:creationId xmlns:a16="http://schemas.microsoft.com/office/drawing/2014/main" xmlns="" id="{21526D78-5453-49CB-B7BD-EF4655376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5296317" y="5080566"/>
                <a:ext cx="5806440" cy="17133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9" name="TextBox 33">
                <a:extLst>
                  <a:ext uri="{FF2B5EF4-FFF2-40B4-BE49-F238E27FC236}">
                    <a16:creationId xmlns:a16="http://schemas.microsoft.com/office/drawing/2014/main" xmlns="" id="{184E3E77-D1B3-4BDA-8254-4AD43DE8EE06}"/>
                  </a:ext>
                </a:extLst>
              </p:cNvPr>
              <p:cNvSpPr txBox="1"/>
              <p:nvPr/>
            </p:nvSpPr>
            <p:spPr>
              <a:xfrm>
                <a:off x="6280730" y="5578126"/>
                <a:ext cx="3962574" cy="582901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altLang="zh-CN" sz="2000" b="1" dirty="0" smtClean="0">
                    <a:solidFill>
                      <a:srgbClr val="2D6B81"/>
                    </a:solidFill>
                    <a:ea typeface="微软雅黑"/>
                    <a:sym typeface="Arial"/>
                  </a:rPr>
                  <a:t>60 образовательных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altLang="zh-CN" sz="2000" b="1" dirty="0" smtClean="0">
                    <a:solidFill>
                      <a:srgbClr val="2D6B81"/>
                    </a:solidFill>
                    <a:ea typeface="微软雅黑"/>
                    <a:sym typeface="Arial"/>
                  </a:rPr>
                  <a:t>организаций СПО</a:t>
                </a:r>
                <a:endParaRPr lang="zh-CN" altLang="en-US" sz="2000" b="1" dirty="0">
                  <a:solidFill>
                    <a:srgbClr val="2D6B81"/>
                  </a:solidFill>
                  <a:ea typeface="微软雅黑"/>
                  <a:sym typeface="Arial"/>
                </a:endParaRPr>
              </a:p>
            </p:txBody>
          </p:sp>
        </p:grpSp>
        <p:grpSp>
          <p:nvGrpSpPr>
            <p:cNvPr id="9" name="组合 73">
              <a:extLst>
                <a:ext uri="{FF2B5EF4-FFF2-40B4-BE49-F238E27FC236}">
                  <a16:creationId xmlns:a16="http://schemas.microsoft.com/office/drawing/2014/main" xmlns="" id="{32C43A0C-6C52-45B6-A2AF-8959A2BF20C3}"/>
                </a:ext>
              </a:extLst>
            </p:cNvPr>
            <p:cNvGrpSpPr/>
            <p:nvPr/>
          </p:nvGrpSpPr>
          <p:grpSpPr>
            <a:xfrm>
              <a:off x="-31580" y="972229"/>
              <a:ext cx="4981290" cy="1469889"/>
              <a:chOff x="2914299" y="54369"/>
              <a:chExt cx="5806440" cy="1713376"/>
            </a:xfrm>
          </p:grpSpPr>
          <p:pic>
            <p:nvPicPr>
              <p:cNvPr id="33" name="图片 74">
                <a:extLst>
                  <a:ext uri="{FF2B5EF4-FFF2-40B4-BE49-F238E27FC236}">
                    <a16:creationId xmlns:a16="http://schemas.microsoft.com/office/drawing/2014/main" xmlns="" id="{6DB5A0EA-099A-4DF8-BBFC-DB9891388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2914299" y="54369"/>
                <a:ext cx="5806440" cy="17133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xmlns="" id="{932A7874-4A82-47CE-BC51-1000C2033D73}"/>
                  </a:ext>
                </a:extLst>
              </p:cNvPr>
              <p:cNvSpPr txBox="1"/>
              <p:nvPr/>
            </p:nvSpPr>
            <p:spPr>
              <a:xfrm>
                <a:off x="3673448" y="661114"/>
                <a:ext cx="3962574" cy="417698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altLang="zh-CN" sz="2000" b="1" dirty="0" smtClean="0">
                    <a:solidFill>
                      <a:srgbClr val="EB3F32"/>
                    </a:solidFill>
                    <a:ea typeface="微软雅黑"/>
                    <a:sym typeface="Arial"/>
                  </a:rPr>
                  <a:t>415 детских сада</a:t>
                </a:r>
                <a:endParaRPr lang="zh-CN" altLang="en-US" sz="2000" b="1" dirty="0">
                  <a:solidFill>
                    <a:srgbClr val="EB3F32"/>
                  </a:solidFill>
                  <a:ea typeface="微软雅黑"/>
                  <a:sym typeface="Arial"/>
                </a:endParaRPr>
              </a:p>
            </p:txBody>
          </p:sp>
        </p:grpSp>
        <p:pic>
          <p:nvPicPr>
            <p:cNvPr id="54275" name="Picture 3" descr="https://1881364.ssl.1c-bitrix-cdn.ru/upload/iblock/312/ojsa7mrrzbvuj91qs76r1vjah92rfkda/mzldfihjfqo-1024x1024.png?1647520183475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8740" y="1393360"/>
              <a:ext cx="571504" cy="571504"/>
            </a:xfrm>
            <a:prstGeom prst="rect">
              <a:avLst/>
            </a:prstGeom>
            <a:noFill/>
          </p:spPr>
        </p:pic>
        <p:pic>
          <p:nvPicPr>
            <p:cNvPr id="54281" name="Picture 9" descr="https://lnx.itisfondi.it/wordpress/wp-content/uploads/2020/09/alternanzaBlog-750x375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t="24000" r="72000" b="25999"/>
            <a:stretch>
              <a:fillRect/>
            </a:stretch>
          </p:blipFill>
          <p:spPr bwMode="auto">
            <a:xfrm>
              <a:off x="845363" y="2471193"/>
              <a:ext cx="745881" cy="665965"/>
            </a:xfrm>
            <a:prstGeom prst="rect">
              <a:avLst/>
            </a:prstGeom>
            <a:noFill/>
          </p:spPr>
        </p:pic>
        <p:pic>
          <p:nvPicPr>
            <p:cNvPr id="54283" name="Picture 11" descr="https://yt3.ggpht.com/a/AATXAJzgo3IrOVpFAy8ZrKABFcfeYQ_X25DgOznJ_A=s900-c-k-c0xffffffff-no-rj-mo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66675" y="3604531"/>
              <a:ext cx="958618" cy="958618"/>
            </a:xfrm>
            <a:prstGeom prst="rect">
              <a:avLst/>
            </a:prstGeom>
            <a:noFill/>
          </p:spPr>
        </p:pic>
        <p:pic>
          <p:nvPicPr>
            <p:cNvPr id="54285" name="Picture 13" descr="https://worldluxrealty.com/sites/default/files/inline/images/vuzi_moskvi_byudjetnie_reiting_instituti_universiteti_besplatnoe_obrazovanie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524100" y="4857760"/>
              <a:ext cx="803488" cy="803488"/>
            </a:xfrm>
            <a:prstGeom prst="rect">
              <a:avLst/>
            </a:prstGeom>
            <a:noFill/>
          </p:spPr>
        </p:pic>
        <p:pic>
          <p:nvPicPr>
            <p:cNvPr id="54291" name="Picture 19" descr="https://st2.depositphotos.com/1007566/6804/v/380/depositphotos_68044333-stock-illustration-education-design-vector-illustration.jpg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00200" y="5683169"/>
              <a:ext cx="980520" cy="991965"/>
            </a:xfrm>
            <a:prstGeom prst="rect">
              <a:avLst/>
            </a:prstGeom>
            <a:noFill/>
          </p:spPr>
        </p:pic>
      </p:grpSp>
      <p:grpSp>
        <p:nvGrpSpPr>
          <p:cNvPr id="11" name="Группа 38"/>
          <p:cNvGrpSpPr/>
          <p:nvPr/>
        </p:nvGrpSpPr>
        <p:grpSpPr>
          <a:xfrm>
            <a:off x="7920591" y="5570824"/>
            <a:ext cx="3357586" cy="1184940"/>
            <a:chOff x="7816572" y="5493257"/>
            <a:chExt cx="3357586" cy="1147489"/>
          </a:xfrm>
        </p:grpSpPr>
        <p:sp>
          <p:nvSpPr>
            <p:cNvPr id="35" name="Нашивка 34"/>
            <p:cNvSpPr/>
            <p:nvPr/>
          </p:nvSpPr>
          <p:spPr>
            <a:xfrm>
              <a:off x="7816572" y="5493257"/>
              <a:ext cx="3357586" cy="1147489"/>
            </a:xfrm>
            <a:prstGeom prst="chevron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altLang="zh-CN" sz="3500" b="1" dirty="0" smtClean="0">
                  <a:solidFill>
                    <a:srgbClr val="EB3F32"/>
                  </a:solidFill>
                  <a:ea typeface="微软雅黑"/>
                  <a:sym typeface="Arial"/>
                </a:rPr>
                <a:t>  </a:t>
              </a:r>
              <a:r>
                <a:rPr lang="ru-RU" altLang="zh-CN" sz="3500" dirty="0" smtClean="0">
                  <a:solidFill>
                    <a:srgbClr val="EB3F32"/>
                  </a:solidFill>
                  <a:ea typeface="微软雅黑"/>
                  <a:sym typeface="Arial"/>
                </a:rPr>
                <a:t>9000 </a:t>
              </a:r>
            </a:p>
            <a:p>
              <a:pPr algn="ctr"/>
              <a:r>
                <a:rPr lang="ru-RU" altLang="zh-CN" dirty="0" smtClean="0">
                  <a:solidFill>
                    <a:srgbClr val="EB3F32"/>
                  </a:solidFill>
                  <a:ea typeface="微软雅黑"/>
                  <a:sym typeface="Arial"/>
                </a:rPr>
                <a:t>специалистов ежегодно</a:t>
              </a:r>
            </a:p>
          </p:txBody>
        </p:sp>
        <p:grpSp>
          <p:nvGrpSpPr>
            <p:cNvPr id="13" name="Группа 37"/>
            <p:cNvGrpSpPr/>
            <p:nvPr/>
          </p:nvGrpSpPr>
          <p:grpSpPr>
            <a:xfrm>
              <a:off x="8648899" y="5761684"/>
              <a:ext cx="427396" cy="158832"/>
              <a:chOff x="9086127" y="5889585"/>
              <a:chExt cx="427396" cy="158832"/>
            </a:xfrm>
          </p:grpSpPr>
          <p:sp>
            <p:nvSpPr>
              <p:cNvPr id="36" name="Полилиния 35"/>
              <p:cNvSpPr/>
              <p:nvPr/>
            </p:nvSpPr>
            <p:spPr>
              <a:xfrm>
                <a:off x="9086127" y="5889585"/>
                <a:ext cx="408972" cy="71377"/>
              </a:xfrm>
              <a:custGeom>
                <a:avLst/>
                <a:gdLst>
                  <a:gd name="connsiteX0" fmla="*/ 0 w 408972"/>
                  <a:gd name="connsiteY0" fmla="*/ 71377 h 71377"/>
                  <a:gd name="connsiteX1" fmla="*/ 162045 w 408972"/>
                  <a:gd name="connsiteY1" fmla="*/ 1929 h 71377"/>
                  <a:gd name="connsiteX2" fmla="*/ 300941 w 408972"/>
                  <a:gd name="connsiteY2" fmla="*/ 59802 h 71377"/>
                  <a:gd name="connsiteX3" fmla="*/ 393539 w 408972"/>
                  <a:gd name="connsiteY3" fmla="*/ 25078 h 71377"/>
                  <a:gd name="connsiteX4" fmla="*/ 393539 w 408972"/>
                  <a:gd name="connsiteY4" fmla="*/ 13504 h 71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972" h="71377">
                    <a:moveTo>
                      <a:pt x="0" y="71377"/>
                    </a:moveTo>
                    <a:cubicBezTo>
                      <a:pt x="55944" y="37617"/>
                      <a:pt x="111888" y="3858"/>
                      <a:pt x="162045" y="1929"/>
                    </a:cubicBezTo>
                    <a:cubicBezTo>
                      <a:pt x="212202" y="0"/>
                      <a:pt x="262359" y="55944"/>
                      <a:pt x="300941" y="59802"/>
                    </a:cubicBezTo>
                    <a:cubicBezTo>
                      <a:pt x="339523" y="63660"/>
                      <a:pt x="378106" y="32794"/>
                      <a:pt x="393539" y="25078"/>
                    </a:cubicBezTo>
                    <a:cubicBezTo>
                      <a:pt x="408972" y="17362"/>
                      <a:pt x="401255" y="15433"/>
                      <a:pt x="393539" y="13504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олилиния 36"/>
              <p:cNvSpPr/>
              <p:nvPr/>
            </p:nvSpPr>
            <p:spPr>
              <a:xfrm>
                <a:off x="9104551" y="5977040"/>
                <a:ext cx="408972" cy="71377"/>
              </a:xfrm>
              <a:custGeom>
                <a:avLst/>
                <a:gdLst>
                  <a:gd name="connsiteX0" fmla="*/ 0 w 408972"/>
                  <a:gd name="connsiteY0" fmla="*/ 71377 h 71377"/>
                  <a:gd name="connsiteX1" fmla="*/ 162045 w 408972"/>
                  <a:gd name="connsiteY1" fmla="*/ 1929 h 71377"/>
                  <a:gd name="connsiteX2" fmla="*/ 300941 w 408972"/>
                  <a:gd name="connsiteY2" fmla="*/ 59802 h 71377"/>
                  <a:gd name="connsiteX3" fmla="*/ 393539 w 408972"/>
                  <a:gd name="connsiteY3" fmla="*/ 25078 h 71377"/>
                  <a:gd name="connsiteX4" fmla="*/ 393539 w 408972"/>
                  <a:gd name="connsiteY4" fmla="*/ 13504 h 71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972" h="71377">
                    <a:moveTo>
                      <a:pt x="0" y="71377"/>
                    </a:moveTo>
                    <a:cubicBezTo>
                      <a:pt x="55944" y="37617"/>
                      <a:pt x="111888" y="3858"/>
                      <a:pt x="162045" y="1929"/>
                    </a:cubicBezTo>
                    <a:cubicBezTo>
                      <a:pt x="212202" y="0"/>
                      <a:pt x="262359" y="55944"/>
                      <a:pt x="300941" y="59802"/>
                    </a:cubicBezTo>
                    <a:cubicBezTo>
                      <a:pt x="339523" y="63660"/>
                      <a:pt x="378106" y="32794"/>
                      <a:pt x="393539" y="25078"/>
                    </a:cubicBezTo>
                    <a:cubicBezTo>
                      <a:pt x="408972" y="17362"/>
                      <a:pt x="401255" y="15433"/>
                      <a:pt x="393539" y="13504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8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40"/>
          <p:cNvSpPr txBox="1"/>
          <p:nvPr/>
        </p:nvSpPr>
        <p:spPr>
          <a:xfrm>
            <a:off x="467665" y="48732"/>
            <a:ext cx="64837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0" dirty="0" smtClean="0">
                <a:solidFill>
                  <a:srgbClr val="002060"/>
                </a:solidFill>
                <a:cs typeface="Tahoma"/>
              </a:rPr>
              <a:t>СФЕРА МОЛОДЕЖНОЙ ПОЛИТИКИ</a:t>
            </a:r>
            <a:endParaRPr lang="ru-RU" sz="2400" b="1" spc="-150" dirty="0">
              <a:solidFill>
                <a:srgbClr val="002060"/>
              </a:solidFill>
              <a:cs typeface="Tahoma"/>
            </a:endParaRPr>
          </a:p>
        </p:txBody>
      </p:sp>
      <p:pic>
        <p:nvPicPr>
          <p:cNvPr id="4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/>
        </p:nvGraphicFramePr>
        <p:xfrm>
          <a:off x="0" y="692696"/>
          <a:ext cx="5303912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2" name="AutoShape 2" descr="https://cdn.gamma.app/17133ph7gs9p1zy/edited-images/UdzzxthreZCX-Ut_nZBY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Group 52"/>
          <p:cNvGrpSpPr/>
          <p:nvPr/>
        </p:nvGrpSpPr>
        <p:grpSpPr>
          <a:xfrm>
            <a:off x="7023720" y="1628800"/>
            <a:ext cx="4045549" cy="679254"/>
            <a:chOff x="0" y="0"/>
            <a:chExt cx="533159" cy="132879"/>
          </a:xfrm>
        </p:grpSpPr>
        <p:sp>
          <p:nvSpPr>
            <p:cNvPr id="13" name="Freeform 53"/>
            <p:cNvSpPr/>
            <p:nvPr/>
          </p:nvSpPr>
          <p:spPr>
            <a:xfrm>
              <a:off x="0" y="0"/>
              <a:ext cx="533159" cy="132879"/>
            </a:xfrm>
            <a:custGeom>
              <a:avLst/>
              <a:gdLst/>
              <a:ahLst/>
              <a:cxnLst/>
              <a:rect l="l" t="t" r="r" b="b"/>
              <a:pathLst>
                <a:path w="533159" h="132879">
                  <a:moveTo>
                    <a:pt x="33173" y="0"/>
                  </a:moveTo>
                  <a:lnTo>
                    <a:pt x="499986" y="0"/>
                  </a:lnTo>
                  <a:cubicBezTo>
                    <a:pt x="508784" y="0"/>
                    <a:pt x="517222" y="3495"/>
                    <a:pt x="523443" y="9716"/>
                  </a:cubicBezTo>
                  <a:cubicBezTo>
                    <a:pt x="529664" y="15937"/>
                    <a:pt x="533159" y="24375"/>
                    <a:pt x="533159" y="33173"/>
                  </a:cubicBezTo>
                  <a:lnTo>
                    <a:pt x="533159" y="99706"/>
                  </a:lnTo>
                  <a:cubicBezTo>
                    <a:pt x="533159" y="108504"/>
                    <a:pt x="529664" y="116942"/>
                    <a:pt x="523443" y="123163"/>
                  </a:cubicBezTo>
                  <a:cubicBezTo>
                    <a:pt x="517222" y="129384"/>
                    <a:pt x="508784" y="132879"/>
                    <a:pt x="499986" y="132879"/>
                  </a:cubicBezTo>
                  <a:lnTo>
                    <a:pt x="33173" y="132879"/>
                  </a:lnTo>
                  <a:cubicBezTo>
                    <a:pt x="14852" y="132879"/>
                    <a:pt x="0" y="118027"/>
                    <a:pt x="0" y="99706"/>
                  </a:cubicBezTo>
                  <a:lnTo>
                    <a:pt x="0" y="33173"/>
                  </a:lnTo>
                  <a:cubicBezTo>
                    <a:pt x="0" y="24375"/>
                    <a:pt x="3495" y="15937"/>
                    <a:pt x="9716" y="9716"/>
                  </a:cubicBezTo>
                  <a:cubicBezTo>
                    <a:pt x="15937" y="3495"/>
                    <a:pt x="24375" y="0"/>
                    <a:pt x="331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54"/>
            <p:cNvSpPr txBox="1"/>
            <p:nvPr/>
          </p:nvSpPr>
          <p:spPr>
            <a:xfrm>
              <a:off x="0" y="-38100"/>
              <a:ext cx="533159" cy="170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799584" y="731118"/>
            <a:ext cx="5688632" cy="1210473"/>
            <a:chOff x="4607242" y="1781134"/>
            <a:chExt cx="9073516" cy="2839857"/>
          </a:xfrm>
        </p:grpSpPr>
        <p:grpSp>
          <p:nvGrpSpPr>
            <p:cNvPr id="17" name="Group 47"/>
            <p:cNvGrpSpPr/>
            <p:nvPr/>
          </p:nvGrpSpPr>
          <p:grpSpPr>
            <a:xfrm>
              <a:off x="4607242" y="1859929"/>
              <a:ext cx="9073516" cy="2748784"/>
              <a:chOff x="0" y="0"/>
              <a:chExt cx="540368" cy="163702"/>
            </a:xfrm>
          </p:grpSpPr>
          <p:sp>
            <p:nvSpPr>
              <p:cNvPr id="24" name="Freeform 48"/>
              <p:cNvSpPr/>
              <p:nvPr/>
            </p:nvSpPr>
            <p:spPr>
              <a:xfrm>
                <a:off x="0" y="0"/>
                <a:ext cx="540368" cy="163702"/>
              </a:xfrm>
              <a:custGeom>
                <a:avLst/>
                <a:gdLst/>
                <a:ahLst/>
                <a:cxnLst/>
                <a:rect l="l" t="t" r="r" b="b"/>
                <a:pathLst>
                  <a:path w="540368" h="163702">
                    <a:moveTo>
                      <a:pt x="34983" y="0"/>
                    </a:moveTo>
                    <a:lnTo>
                      <a:pt x="505385" y="0"/>
                    </a:lnTo>
                    <a:cubicBezTo>
                      <a:pt x="514663" y="0"/>
                      <a:pt x="523561" y="3686"/>
                      <a:pt x="530122" y="10246"/>
                    </a:cubicBezTo>
                    <a:cubicBezTo>
                      <a:pt x="536683" y="16807"/>
                      <a:pt x="540368" y="25705"/>
                      <a:pt x="540368" y="34983"/>
                    </a:cubicBezTo>
                    <a:lnTo>
                      <a:pt x="540368" y="128719"/>
                    </a:lnTo>
                    <a:cubicBezTo>
                      <a:pt x="540368" y="148040"/>
                      <a:pt x="524706" y="163702"/>
                      <a:pt x="505385" y="163702"/>
                    </a:cubicBezTo>
                    <a:lnTo>
                      <a:pt x="34983" y="163702"/>
                    </a:lnTo>
                    <a:cubicBezTo>
                      <a:pt x="25705" y="163702"/>
                      <a:pt x="16807" y="160017"/>
                      <a:pt x="10246" y="153456"/>
                    </a:cubicBezTo>
                    <a:cubicBezTo>
                      <a:pt x="3686" y="146895"/>
                      <a:pt x="0" y="137997"/>
                      <a:pt x="0" y="128719"/>
                    </a:cubicBezTo>
                    <a:lnTo>
                      <a:pt x="0" y="34983"/>
                    </a:lnTo>
                    <a:cubicBezTo>
                      <a:pt x="0" y="25705"/>
                      <a:pt x="3686" y="16807"/>
                      <a:pt x="10246" y="10246"/>
                    </a:cubicBezTo>
                    <a:cubicBezTo>
                      <a:pt x="16807" y="3686"/>
                      <a:pt x="25705" y="0"/>
                      <a:pt x="34983" y="0"/>
                    </a:cubicBezTo>
                    <a:close/>
                  </a:path>
                </a:pathLst>
              </a:custGeom>
              <a:solidFill>
                <a:srgbClr val="F8F8F8"/>
              </a:solidFill>
            </p:spPr>
          </p:sp>
          <p:sp>
            <p:nvSpPr>
              <p:cNvPr id="25" name="TextBox 49"/>
              <p:cNvSpPr txBox="1"/>
              <p:nvPr/>
            </p:nvSpPr>
            <p:spPr>
              <a:xfrm>
                <a:off x="0" y="-38100"/>
                <a:ext cx="540368" cy="2018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50"/>
            <p:cNvSpPr/>
            <p:nvPr/>
          </p:nvSpPr>
          <p:spPr>
            <a:xfrm flipV="1">
              <a:off x="4943188" y="1859929"/>
              <a:ext cx="8401624" cy="1659321"/>
            </a:xfrm>
            <a:custGeom>
              <a:avLst/>
              <a:gdLst/>
              <a:ahLst/>
              <a:cxnLst/>
              <a:rect l="l" t="t" r="r" b="b"/>
              <a:pathLst>
                <a:path w="8401624" h="1659321">
                  <a:moveTo>
                    <a:pt x="0" y="1659321"/>
                  </a:moveTo>
                  <a:lnTo>
                    <a:pt x="8401624" y="1659321"/>
                  </a:lnTo>
                  <a:lnTo>
                    <a:pt x="8401624" y="0"/>
                  </a:lnTo>
                  <a:lnTo>
                    <a:pt x="0" y="0"/>
                  </a:lnTo>
                  <a:lnTo>
                    <a:pt x="0" y="1659321"/>
                  </a:lnTo>
                  <a:close/>
                </a:path>
              </a:pathLst>
            </a:custGeom>
            <a:blipFill>
              <a:blip r:embed="rId4" cstate="print">
                <a:alphaModFix amt="35000"/>
              </a:blip>
              <a:stretch>
                <a:fillRect/>
              </a:stretch>
            </a:blipFill>
          </p:spPr>
        </p:sp>
        <p:sp>
          <p:nvSpPr>
            <p:cNvPr id="19" name="Freeform 51"/>
            <p:cNvSpPr/>
            <p:nvPr/>
          </p:nvSpPr>
          <p:spPr>
            <a:xfrm>
              <a:off x="4943188" y="2961670"/>
              <a:ext cx="8401624" cy="1659321"/>
            </a:xfrm>
            <a:custGeom>
              <a:avLst/>
              <a:gdLst/>
              <a:ahLst/>
              <a:cxnLst/>
              <a:rect l="l" t="t" r="r" b="b"/>
              <a:pathLst>
                <a:path w="8401624" h="1659321">
                  <a:moveTo>
                    <a:pt x="0" y="0"/>
                  </a:moveTo>
                  <a:lnTo>
                    <a:pt x="8401624" y="0"/>
                  </a:lnTo>
                  <a:lnTo>
                    <a:pt x="8401624" y="1659320"/>
                  </a:lnTo>
                  <a:lnTo>
                    <a:pt x="0" y="1659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alphaModFix amt="35000"/>
              </a:blip>
              <a:stretch>
                <a:fillRect/>
              </a:stretch>
            </a:blipFill>
          </p:spPr>
        </p:sp>
        <p:grpSp>
          <p:nvGrpSpPr>
            <p:cNvPr id="20" name="Group 52"/>
            <p:cNvGrpSpPr/>
            <p:nvPr/>
          </p:nvGrpSpPr>
          <p:grpSpPr>
            <a:xfrm>
              <a:off x="4953000" y="2171700"/>
              <a:ext cx="8401624" cy="2093935"/>
              <a:chOff x="0" y="0"/>
              <a:chExt cx="533159" cy="132879"/>
            </a:xfrm>
          </p:grpSpPr>
          <p:sp>
            <p:nvSpPr>
              <p:cNvPr id="22" name="Freeform 53"/>
              <p:cNvSpPr/>
              <p:nvPr/>
            </p:nvSpPr>
            <p:spPr>
              <a:xfrm>
                <a:off x="0" y="0"/>
                <a:ext cx="533159" cy="132879"/>
              </a:xfrm>
              <a:custGeom>
                <a:avLst/>
                <a:gdLst/>
                <a:ahLst/>
                <a:cxnLst/>
                <a:rect l="l" t="t" r="r" b="b"/>
                <a:pathLst>
                  <a:path w="533159" h="132879">
                    <a:moveTo>
                      <a:pt x="33173" y="0"/>
                    </a:moveTo>
                    <a:lnTo>
                      <a:pt x="499986" y="0"/>
                    </a:lnTo>
                    <a:cubicBezTo>
                      <a:pt x="508784" y="0"/>
                      <a:pt x="517222" y="3495"/>
                      <a:pt x="523443" y="9716"/>
                    </a:cubicBezTo>
                    <a:cubicBezTo>
                      <a:pt x="529664" y="15937"/>
                      <a:pt x="533159" y="24375"/>
                      <a:pt x="533159" y="33173"/>
                    </a:cubicBezTo>
                    <a:lnTo>
                      <a:pt x="533159" y="99706"/>
                    </a:lnTo>
                    <a:cubicBezTo>
                      <a:pt x="533159" y="108504"/>
                      <a:pt x="529664" y="116942"/>
                      <a:pt x="523443" y="123163"/>
                    </a:cubicBezTo>
                    <a:cubicBezTo>
                      <a:pt x="517222" y="129384"/>
                      <a:pt x="508784" y="132879"/>
                      <a:pt x="499986" y="132879"/>
                    </a:cubicBezTo>
                    <a:lnTo>
                      <a:pt x="33173" y="132879"/>
                    </a:lnTo>
                    <a:cubicBezTo>
                      <a:pt x="14852" y="132879"/>
                      <a:pt x="0" y="118027"/>
                      <a:pt x="0" y="99706"/>
                    </a:cubicBezTo>
                    <a:lnTo>
                      <a:pt x="0" y="33173"/>
                    </a:lnTo>
                    <a:cubicBezTo>
                      <a:pt x="0" y="24375"/>
                      <a:pt x="3495" y="15937"/>
                      <a:pt x="9716" y="9716"/>
                    </a:cubicBezTo>
                    <a:cubicBezTo>
                      <a:pt x="15937" y="3495"/>
                      <a:pt x="24375" y="0"/>
                      <a:pt x="3317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54"/>
              <p:cNvSpPr txBox="1"/>
              <p:nvPr/>
            </p:nvSpPr>
            <p:spPr>
              <a:xfrm>
                <a:off x="0" y="-38100"/>
                <a:ext cx="533159" cy="1709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55"/>
            <p:cNvSpPr txBox="1"/>
            <p:nvPr/>
          </p:nvSpPr>
          <p:spPr>
            <a:xfrm>
              <a:off x="5526079" y="1781134"/>
              <a:ext cx="7202630" cy="17383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ru-RU" sz="2000" b="1" dirty="0" smtClean="0">
                  <a:solidFill>
                    <a:srgbClr val="0070C0"/>
                  </a:solidFill>
                  <a:ea typeface="Poppins Bold"/>
                  <a:cs typeface="Poppins Bold"/>
                  <a:sym typeface="Poppins Bold"/>
                </a:rPr>
                <a:t>5 учреждений молодежной политики</a:t>
              </a:r>
              <a:endParaRPr lang="en-US" sz="2000" b="1" dirty="0">
                <a:solidFill>
                  <a:srgbClr val="0070C0"/>
                </a:solidFill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511552" y="2492897"/>
            <a:ext cx="3096344" cy="3672409"/>
            <a:chOff x="1001628" y="5457797"/>
            <a:chExt cx="5139841" cy="2819922"/>
          </a:xfrm>
        </p:grpSpPr>
        <p:grpSp>
          <p:nvGrpSpPr>
            <p:cNvPr id="33" name="Group 17"/>
            <p:cNvGrpSpPr/>
            <p:nvPr/>
          </p:nvGrpSpPr>
          <p:grpSpPr>
            <a:xfrm>
              <a:off x="1001628" y="5457797"/>
              <a:ext cx="5139841" cy="2819922"/>
              <a:chOff x="0" y="0"/>
              <a:chExt cx="1052050" cy="577197"/>
            </a:xfrm>
          </p:grpSpPr>
          <p:sp>
            <p:nvSpPr>
              <p:cNvPr id="36" name="Freeform 18"/>
              <p:cNvSpPr/>
              <p:nvPr/>
            </p:nvSpPr>
            <p:spPr>
              <a:xfrm>
                <a:off x="0" y="0"/>
                <a:ext cx="1052050" cy="577197"/>
              </a:xfrm>
              <a:custGeom>
                <a:avLst/>
                <a:gdLst/>
                <a:ahLst/>
                <a:cxnLst/>
                <a:rect l="l" t="t" r="r" b="b"/>
                <a:pathLst>
                  <a:path w="1052050" h="577197">
                    <a:moveTo>
                      <a:pt x="75313" y="0"/>
                    </a:moveTo>
                    <a:lnTo>
                      <a:pt x="976737" y="0"/>
                    </a:lnTo>
                    <a:cubicBezTo>
                      <a:pt x="1018332" y="0"/>
                      <a:pt x="1052050" y="33719"/>
                      <a:pt x="1052050" y="75313"/>
                    </a:cubicBezTo>
                    <a:lnTo>
                      <a:pt x="1052050" y="501884"/>
                    </a:lnTo>
                    <a:cubicBezTo>
                      <a:pt x="1052050" y="543478"/>
                      <a:pt x="1018332" y="577197"/>
                      <a:pt x="976737" y="577197"/>
                    </a:cubicBezTo>
                    <a:lnTo>
                      <a:pt x="75313" y="577197"/>
                    </a:lnTo>
                    <a:cubicBezTo>
                      <a:pt x="33719" y="577197"/>
                      <a:pt x="0" y="543478"/>
                      <a:pt x="0" y="501884"/>
                    </a:cubicBezTo>
                    <a:lnTo>
                      <a:pt x="0" y="75313"/>
                    </a:lnTo>
                    <a:cubicBezTo>
                      <a:pt x="0" y="33719"/>
                      <a:pt x="33719" y="0"/>
                      <a:pt x="75313" y="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</p:spPr>
          </p:sp>
          <p:sp>
            <p:nvSpPr>
              <p:cNvPr id="37" name="TextBox 19"/>
              <p:cNvSpPr txBox="1"/>
              <p:nvPr/>
            </p:nvSpPr>
            <p:spPr>
              <a:xfrm>
                <a:off x="0" y="-38100"/>
                <a:ext cx="1052050" cy="615297"/>
              </a:xfrm>
              <a:prstGeom prst="rect">
                <a:avLst/>
              </a:prstGeom>
            </p:spPr>
            <p:txBody>
              <a:bodyPr lIns="47086" tIns="47086" rIns="47086" bIns="470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TextBox 24"/>
            <p:cNvSpPr txBox="1"/>
            <p:nvPr/>
          </p:nvSpPr>
          <p:spPr>
            <a:xfrm>
              <a:off x="1240690" y="5728164"/>
              <a:ext cx="4661716" cy="6696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22"/>
                </a:lnSpc>
                <a:spcBef>
                  <a:spcPct val="0"/>
                </a:spcBef>
              </a:pPr>
              <a:r>
                <a:rPr lang="ru-RU" sz="3200" b="1" dirty="0" smtClean="0">
                  <a:solidFill>
                    <a:schemeClr val="bg1"/>
                  </a:solidFill>
                  <a:ea typeface="Poppins Bold"/>
                  <a:cs typeface="Poppins Bold"/>
                  <a:sym typeface="Poppins Bold"/>
                </a:rPr>
                <a:t>1 региональное учреждение</a:t>
              </a:r>
              <a:endParaRPr lang="en-US" sz="3200" b="1" dirty="0">
                <a:solidFill>
                  <a:schemeClr val="bg1"/>
                </a:solidFill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35" name="TextBox 25"/>
            <p:cNvSpPr txBox="1"/>
            <p:nvPr/>
          </p:nvSpPr>
          <p:spPr>
            <a:xfrm>
              <a:off x="1479753" y="6895403"/>
              <a:ext cx="4064060" cy="3348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ru-RU" sz="1600" dirty="0" smtClean="0"/>
                <a:t> КОГАУ «Областной дворец молодежи»</a:t>
              </a:r>
              <a:endParaRPr lang="en-US" sz="1600" dirty="0">
                <a:solidFill>
                  <a:srgbClr val="1F2020"/>
                </a:solidFill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159896" y="2402884"/>
            <a:ext cx="6735688" cy="3914818"/>
            <a:chOff x="1001628" y="5271658"/>
            <a:chExt cx="11181046" cy="3006061"/>
          </a:xfrm>
        </p:grpSpPr>
        <p:grpSp>
          <p:nvGrpSpPr>
            <p:cNvPr id="39" name="Group 17"/>
            <p:cNvGrpSpPr/>
            <p:nvPr/>
          </p:nvGrpSpPr>
          <p:grpSpPr>
            <a:xfrm>
              <a:off x="1001628" y="5271658"/>
              <a:ext cx="11181046" cy="3006061"/>
              <a:chOff x="0" y="-38100"/>
              <a:chExt cx="2288596" cy="615297"/>
            </a:xfrm>
          </p:grpSpPr>
          <p:sp>
            <p:nvSpPr>
              <p:cNvPr id="42" name="Freeform 18"/>
              <p:cNvSpPr/>
              <p:nvPr/>
            </p:nvSpPr>
            <p:spPr>
              <a:xfrm>
                <a:off x="1236546" y="-23953"/>
                <a:ext cx="1052050" cy="577197"/>
              </a:xfrm>
              <a:custGeom>
                <a:avLst/>
                <a:gdLst/>
                <a:ahLst/>
                <a:cxnLst/>
                <a:rect l="l" t="t" r="r" b="b"/>
                <a:pathLst>
                  <a:path w="1052050" h="577197">
                    <a:moveTo>
                      <a:pt x="75313" y="0"/>
                    </a:moveTo>
                    <a:lnTo>
                      <a:pt x="976737" y="0"/>
                    </a:lnTo>
                    <a:cubicBezTo>
                      <a:pt x="1018332" y="0"/>
                      <a:pt x="1052050" y="33719"/>
                      <a:pt x="1052050" y="75313"/>
                    </a:cubicBezTo>
                    <a:lnTo>
                      <a:pt x="1052050" y="501884"/>
                    </a:lnTo>
                    <a:cubicBezTo>
                      <a:pt x="1052050" y="543478"/>
                      <a:pt x="1018332" y="577197"/>
                      <a:pt x="976737" y="577197"/>
                    </a:cubicBezTo>
                    <a:lnTo>
                      <a:pt x="75313" y="577197"/>
                    </a:lnTo>
                    <a:cubicBezTo>
                      <a:pt x="33719" y="577197"/>
                      <a:pt x="0" y="543478"/>
                      <a:pt x="0" y="501884"/>
                    </a:cubicBezTo>
                    <a:lnTo>
                      <a:pt x="0" y="75313"/>
                    </a:lnTo>
                    <a:cubicBezTo>
                      <a:pt x="0" y="33719"/>
                      <a:pt x="33719" y="0"/>
                      <a:pt x="75313" y="0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</p:spPr>
          </p:sp>
          <p:sp>
            <p:nvSpPr>
              <p:cNvPr id="43" name="TextBox 19"/>
              <p:cNvSpPr txBox="1"/>
              <p:nvPr/>
            </p:nvSpPr>
            <p:spPr>
              <a:xfrm>
                <a:off x="0" y="-38100"/>
                <a:ext cx="1052050" cy="615297"/>
              </a:xfrm>
              <a:prstGeom prst="rect">
                <a:avLst/>
              </a:prstGeom>
            </p:spPr>
            <p:txBody>
              <a:bodyPr lIns="47086" tIns="47086" rIns="47086" bIns="47086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1" name="TextBox 25"/>
            <p:cNvSpPr txBox="1"/>
            <p:nvPr/>
          </p:nvSpPr>
          <p:spPr>
            <a:xfrm>
              <a:off x="7442395" y="6446627"/>
              <a:ext cx="4422654" cy="15066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ru-RU" sz="1600" dirty="0" smtClean="0"/>
                <a:t> МКУ «Объединение подростковых и молодежных клубов «Перекресток» </a:t>
              </a:r>
            </a:p>
            <a:p>
              <a:pPr>
                <a:lnSpc>
                  <a:spcPts val="1680"/>
                </a:lnSpc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ru-RU" sz="1600" dirty="0" smtClean="0"/>
                <a:t> МКУ «Центр по работе с детьми, молодежью и семьей «Калейдоскоп»</a:t>
              </a:r>
            </a:p>
            <a:p>
              <a:pPr>
                <a:lnSpc>
                  <a:spcPts val="1680"/>
                </a:lnSpc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ru-RU" sz="1600" dirty="0" smtClean="0"/>
                <a:t> МКУ «Молодежный центр «Заря»</a:t>
              </a:r>
            </a:p>
            <a:p>
              <a:pPr>
                <a:lnSpc>
                  <a:spcPts val="1680"/>
                </a:lnSpc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ru-RU" sz="1600" dirty="0" smtClean="0"/>
                <a:t> МКУ «Патриот»</a:t>
              </a:r>
              <a:endParaRPr lang="en-US" sz="1600" dirty="0">
                <a:solidFill>
                  <a:srgbClr val="1F202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4" name="TextBox 24"/>
          <p:cNvSpPr txBox="1"/>
          <p:nvPr/>
        </p:nvSpPr>
        <p:spPr>
          <a:xfrm>
            <a:off x="8823920" y="2488927"/>
            <a:ext cx="2999656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2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chemeClr val="bg1"/>
                </a:solidFill>
                <a:ea typeface="Poppins Bold"/>
                <a:cs typeface="Poppins Bold"/>
                <a:sym typeface="Poppins Bold"/>
              </a:rPr>
              <a:t>4 муниципальных учреждения</a:t>
            </a:r>
            <a:endParaRPr lang="en-US" sz="3200" b="1" dirty="0">
              <a:solidFill>
                <a:schemeClr val="bg1"/>
              </a:solidFill>
              <a:ea typeface="Poppins Bold"/>
              <a:cs typeface="Poppins Bold"/>
              <a:sym typeface="Poppins Bold"/>
            </a:endParaRPr>
          </a:p>
        </p:txBody>
      </p:sp>
      <p:cxnSp>
        <p:nvCxnSpPr>
          <p:cNvPr id="46" name="Прямая со стрелкой 45"/>
          <p:cNvCxnSpPr>
            <a:stCxn id="23" idx="2"/>
          </p:cNvCxnSpPr>
          <p:nvPr/>
        </p:nvCxnSpPr>
        <p:spPr>
          <a:xfrm flipH="1">
            <a:off x="7176120" y="1790123"/>
            <a:ext cx="1473932" cy="6307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23" idx="2"/>
          </p:cNvCxnSpPr>
          <p:nvPr/>
        </p:nvCxnSpPr>
        <p:spPr>
          <a:xfrm>
            <a:off x="8650052" y="1790123"/>
            <a:ext cx="1478396" cy="6307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 descr="dcf5f9ea-2ceb-5b03-a84e-caa1b0214f1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085184"/>
            <a:ext cx="2659224" cy="177281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 650-летнему юбилею Кирова отреставрировали объект культурного наследия XVIII века – Приказную избу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1049" y="5155079"/>
            <a:ext cx="2808312" cy="187354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object 140"/>
          <p:cNvSpPr txBox="1"/>
          <p:nvPr/>
        </p:nvSpPr>
        <p:spPr>
          <a:xfrm>
            <a:off x="476480" y="26145"/>
            <a:ext cx="5318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0" dirty="0" smtClean="0">
                <a:solidFill>
                  <a:srgbClr val="002060"/>
                </a:solidFill>
                <a:cs typeface="Tahoma"/>
              </a:rPr>
              <a:t>КУЛЬТУРА</a:t>
            </a:r>
            <a:endParaRPr lang="ru-RU" sz="2400" b="1" spc="-150" dirty="0">
              <a:solidFill>
                <a:srgbClr val="002060"/>
              </a:solidFill>
              <a:cs typeface="Ta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5147" y="466237"/>
            <a:ext cx="7468480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0"/>
              </a:spcBef>
            </a:pPr>
            <a:r>
              <a:rPr lang="ru-RU" i="1" dirty="0" smtClean="0">
                <a:solidFill>
                  <a:srgbClr val="002060"/>
                </a:solidFill>
              </a:rPr>
              <a:t>Вятский край богат культурными и историческими ценностями. </a:t>
            </a:r>
          </a:p>
          <a:p>
            <a:pPr>
              <a:spcBef>
                <a:spcPts val="130"/>
              </a:spcBef>
            </a:pPr>
            <a:r>
              <a:rPr lang="ru-RU" i="1" dirty="0" smtClean="0">
                <a:solidFill>
                  <a:srgbClr val="002060"/>
                </a:solidFill>
              </a:rPr>
              <a:t>С ним связаны имена известных в истории России людей</a:t>
            </a:r>
          </a:p>
        </p:txBody>
      </p:sp>
      <p:pic>
        <p:nvPicPr>
          <p:cNvPr id="47" name="Graphic 109" descr="Trophy">
            <a:extLst>
              <a:ext uri="{FF2B5EF4-FFF2-40B4-BE49-F238E27FC236}">
                <a16:creationId xmlns="" xmlns:a16="http://schemas.microsoft.com/office/drawing/2014/main" id="{B2B96148-4E66-4357-A9F8-F6CBD4403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8174" y="1331834"/>
            <a:ext cx="914400" cy="914400"/>
          </a:xfrm>
          <a:prstGeom prst="rect">
            <a:avLst/>
          </a:prstGeom>
          <a:scene3d>
            <a:camera prst="perspectiveHeroicExtremeLeftFacing" fov="1200000">
              <a:rot lat="20861417" lon="3001956" rev="0"/>
            </a:camera>
            <a:lightRig rig="threePt" dir="t"/>
          </a:scene3d>
          <a:sp3d/>
        </p:spPr>
      </p:pic>
      <p:sp>
        <p:nvSpPr>
          <p:cNvPr id="26" name="Прямоугольник 25"/>
          <p:cNvSpPr/>
          <p:nvPr/>
        </p:nvSpPr>
        <p:spPr>
          <a:xfrm>
            <a:off x="1579219" y="1043444"/>
            <a:ext cx="5442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На территории Кировской области функционируют 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112" name="AutoShape 16" descr="https://www.riakchr.ru/upload/iblock/c77/c77e7abe492940b84157d13995ce958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133191" y="1052736"/>
            <a:ext cx="11912223" cy="5805264"/>
            <a:chOff x="133191" y="1052736"/>
            <a:chExt cx="11912223" cy="5805264"/>
          </a:xfrm>
        </p:grpSpPr>
        <p:pic>
          <p:nvPicPr>
            <p:cNvPr id="4139" name="Picture 43" descr="https://cdn.culture.ru/images/df6edf4f-b805-52a7-bace-ba0a13a7168b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126438" y="2701248"/>
              <a:ext cx="2837564" cy="2128173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grpSp>
          <p:nvGrpSpPr>
            <p:cNvPr id="83" name="Группа 82"/>
            <p:cNvGrpSpPr/>
            <p:nvPr/>
          </p:nvGrpSpPr>
          <p:grpSpPr>
            <a:xfrm>
              <a:off x="133191" y="1052736"/>
              <a:ext cx="11912223" cy="5805264"/>
              <a:chOff x="133191" y="1052736"/>
              <a:chExt cx="11912223" cy="5805264"/>
            </a:xfrm>
          </p:grpSpPr>
          <p:pic>
            <p:nvPicPr>
              <p:cNvPr id="4137" name="Picture 41" descr="https://www.newsler.ru/data/content/2018/64332/2ffbdf1b568da567471eaffff8df2a72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3191" y="3212976"/>
                <a:ext cx="2592000" cy="1846902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pic>
            <p:nvPicPr>
              <p:cNvPr id="4131" name="Picture 35" descr="https://upload.wikimedia.org/wikipedia/commons/thumb/2/22/Vyatka-Kirov_asv2019-05_img01_Circus.jpg/1200px-Vyatka-Kirov_asv2019-05_img01_Circus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r="9278" b="25334"/>
              <a:stretch>
                <a:fillRect/>
              </a:stretch>
            </p:blipFill>
            <p:spPr bwMode="auto">
              <a:xfrm>
                <a:off x="8898203" y="1052736"/>
                <a:ext cx="3134353" cy="1752666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pic>
            <p:nvPicPr>
              <p:cNvPr id="4127" name="Picture 31" descr="https://pbs.twimg.com/media/EDiZXYAWkAYvd5p.jpg:large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b="11103"/>
              <a:stretch>
                <a:fillRect/>
              </a:stretch>
            </p:blipFill>
            <p:spPr bwMode="auto">
              <a:xfrm>
                <a:off x="5876851" y="5537765"/>
                <a:ext cx="2281143" cy="132023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121" name="Picture 25" descr="https://img1.advisor.travel/1110x930px-Kirovskiy_dramaticheskiy_teatr_5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b="16947"/>
              <a:stretch>
                <a:fillRect/>
              </a:stretch>
            </p:blipFill>
            <p:spPr bwMode="auto">
              <a:xfrm>
                <a:off x="133191" y="1566447"/>
                <a:ext cx="2592288" cy="1684116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pic>
            <p:nvPicPr>
              <p:cNvPr id="4123" name="Picture 27" descr="https://upload.wikimedia.org/wikipedia/commons/d/d5/%D0%A4%D0%B8%D0%BB%D0%B0%D1%80%D0%BC%D0%BE%D0%BD%D0%B8%D1%8F_MG_0124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l="25854" r="11596" b="40776"/>
              <a:stretch>
                <a:fillRect/>
              </a:stretch>
            </p:blipFill>
            <p:spPr bwMode="auto">
              <a:xfrm>
                <a:off x="133191" y="5029843"/>
                <a:ext cx="2592000" cy="1734648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pic>
            <p:nvPicPr>
              <p:cNvPr id="4129" name="Picture 33" descr="https://im3.turbina.ru/photos.4/9/9/2/4/0/2804299/big.photo/Pamyatnik-Vasnetsovym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9064147" y="4764289"/>
                <a:ext cx="2981267" cy="1979981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</p:grpSp>
      </p:grpSp>
      <p:pic>
        <p:nvPicPr>
          <p:cNvPr id="49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  <p:grpSp>
        <p:nvGrpSpPr>
          <p:cNvPr id="50" name="Группа 49"/>
          <p:cNvGrpSpPr/>
          <p:nvPr/>
        </p:nvGrpSpPr>
        <p:grpSpPr>
          <a:xfrm>
            <a:off x="2711624" y="1340768"/>
            <a:ext cx="6298190" cy="4608512"/>
            <a:chOff x="1919536" y="1816925"/>
            <a:chExt cx="6298190" cy="4337137"/>
          </a:xfrm>
        </p:grpSpPr>
        <p:grpSp>
          <p:nvGrpSpPr>
            <p:cNvPr id="51" name="组合 99"/>
            <p:cNvGrpSpPr/>
            <p:nvPr/>
          </p:nvGrpSpPr>
          <p:grpSpPr>
            <a:xfrm>
              <a:off x="2021921" y="4592726"/>
              <a:ext cx="2925554" cy="1561336"/>
              <a:chOff x="3417898" y="3951179"/>
              <a:chExt cx="2887018" cy="1384473"/>
            </a:xfrm>
          </p:grpSpPr>
          <p:sp>
            <p:nvSpPr>
              <p:cNvPr id="80" name="Freeform 3720"/>
              <p:cNvSpPr>
                <a:spLocks/>
              </p:cNvSpPr>
              <p:nvPr/>
            </p:nvSpPr>
            <p:spPr bwMode="auto">
              <a:xfrm>
                <a:off x="3443037" y="4004899"/>
                <a:ext cx="2858324" cy="1330753"/>
              </a:xfrm>
              <a:custGeom>
                <a:avLst/>
                <a:gdLst>
                  <a:gd name="T0" fmla="*/ 876 w 876"/>
                  <a:gd name="T1" fmla="*/ 154 h 447"/>
                  <a:gd name="T2" fmla="*/ 797 w 876"/>
                  <a:gd name="T3" fmla="*/ 75 h 447"/>
                  <a:gd name="T4" fmla="*/ 233 w 876"/>
                  <a:gd name="T5" fmla="*/ 75 h 447"/>
                  <a:gd name="T6" fmla="*/ 233 w 876"/>
                  <a:gd name="T7" fmla="*/ 25 h 447"/>
                  <a:gd name="T8" fmla="*/ 207 w 876"/>
                  <a:gd name="T9" fmla="*/ 13 h 447"/>
                  <a:gd name="T10" fmla="*/ 14 w 876"/>
                  <a:gd name="T11" fmla="*/ 187 h 447"/>
                  <a:gd name="T12" fmla="*/ 14 w 876"/>
                  <a:gd name="T13" fmla="*/ 235 h 447"/>
                  <a:gd name="T14" fmla="*/ 207 w 876"/>
                  <a:gd name="T15" fmla="*/ 409 h 447"/>
                  <a:gd name="T16" fmla="*/ 233 w 876"/>
                  <a:gd name="T17" fmla="*/ 397 h 447"/>
                  <a:gd name="T18" fmla="*/ 233 w 876"/>
                  <a:gd name="T19" fmla="*/ 353 h 447"/>
                  <a:gd name="T20" fmla="*/ 743 w 876"/>
                  <a:gd name="T21" fmla="*/ 353 h 447"/>
                  <a:gd name="T22" fmla="*/ 775 w 876"/>
                  <a:gd name="T23" fmla="*/ 353 h 447"/>
                  <a:gd name="T24" fmla="*/ 876 w 876"/>
                  <a:gd name="T25" fmla="*/ 447 h 447"/>
                  <a:gd name="T26" fmla="*/ 876 w 876"/>
                  <a:gd name="T27" fmla="*/ 282 h 447"/>
                  <a:gd name="T28" fmla="*/ 876 w 876"/>
                  <a:gd name="T29" fmla="*/ 282 h 447"/>
                  <a:gd name="T30" fmla="*/ 876 w 876"/>
                  <a:gd name="T31" fmla="*/ 274 h 447"/>
                  <a:gd name="T32" fmla="*/ 876 w 876"/>
                  <a:gd name="T33" fmla="*/ 15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6" h="447">
                    <a:moveTo>
                      <a:pt x="876" y="154"/>
                    </a:moveTo>
                    <a:cubicBezTo>
                      <a:pt x="876" y="110"/>
                      <a:pt x="841" y="75"/>
                      <a:pt x="797" y="75"/>
                    </a:cubicBezTo>
                    <a:cubicBezTo>
                      <a:pt x="233" y="75"/>
                      <a:pt x="233" y="75"/>
                      <a:pt x="233" y="75"/>
                    </a:cubicBezTo>
                    <a:cubicBezTo>
                      <a:pt x="233" y="25"/>
                      <a:pt x="233" y="25"/>
                      <a:pt x="233" y="25"/>
                    </a:cubicBezTo>
                    <a:cubicBezTo>
                      <a:pt x="233" y="6"/>
                      <a:pt x="221" y="0"/>
                      <a:pt x="207" y="13"/>
                    </a:cubicBezTo>
                    <a:cubicBezTo>
                      <a:pt x="14" y="187"/>
                      <a:pt x="14" y="187"/>
                      <a:pt x="14" y="187"/>
                    </a:cubicBezTo>
                    <a:cubicBezTo>
                      <a:pt x="0" y="200"/>
                      <a:pt x="0" y="222"/>
                      <a:pt x="14" y="235"/>
                    </a:cubicBezTo>
                    <a:cubicBezTo>
                      <a:pt x="207" y="409"/>
                      <a:pt x="207" y="409"/>
                      <a:pt x="207" y="409"/>
                    </a:cubicBezTo>
                    <a:cubicBezTo>
                      <a:pt x="221" y="422"/>
                      <a:pt x="233" y="417"/>
                      <a:pt x="233" y="397"/>
                    </a:cubicBezTo>
                    <a:cubicBezTo>
                      <a:pt x="233" y="353"/>
                      <a:pt x="233" y="353"/>
                      <a:pt x="233" y="353"/>
                    </a:cubicBezTo>
                    <a:cubicBezTo>
                      <a:pt x="743" y="353"/>
                      <a:pt x="743" y="353"/>
                      <a:pt x="743" y="353"/>
                    </a:cubicBezTo>
                    <a:cubicBezTo>
                      <a:pt x="775" y="353"/>
                      <a:pt x="775" y="353"/>
                      <a:pt x="775" y="353"/>
                    </a:cubicBezTo>
                    <a:cubicBezTo>
                      <a:pt x="829" y="353"/>
                      <a:pt x="873" y="395"/>
                      <a:pt x="876" y="447"/>
                    </a:cubicBezTo>
                    <a:cubicBezTo>
                      <a:pt x="876" y="282"/>
                      <a:pt x="876" y="282"/>
                      <a:pt x="876" y="282"/>
                    </a:cubicBezTo>
                    <a:cubicBezTo>
                      <a:pt x="876" y="282"/>
                      <a:pt x="876" y="282"/>
                      <a:pt x="876" y="282"/>
                    </a:cubicBezTo>
                    <a:cubicBezTo>
                      <a:pt x="876" y="279"/>
                      <a:pt x="876" y="277"/>
                      <a:pt x="876" y="274"/>
                    </a:cubicBezTo>
                    <a:lnTo>
                      <a:pt x="876" y="154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3721"/>
              <p:cNvSpPr>
                <a:spLocks/>
              </p:cNvSpPr>
              <p:nvPr/>
            </p:nvSpPr>
            <p:spPr bwMode="auto">
              <a:xfrm>
                <a:off x="3417898" y="3951179"/>
                <a:ext cx="2887018" cy="1144706"/>
              </a:xfrm>
              <a:custGeom>
                <a:avLst/>
                <a:gdLst>
                  <a:gd name="T0" fmla="*/ 876 w 876"/>
                  <a:gd name="T1" fmla="*/ 154 h 447"/>
                  <a:gd name="T2" fmla="*/ 797 w 876"/>
                  <a:gd name="T3" fmla="*/ 75 h 447"/>
                  <a:gd name="T4" fmla="*/ 233 w 876"/>
                  <a:gd name="T5" fmla="*/ 75 h 447"/>
                  <a:gd name="T6" fmla="*/ 233 w 876"/>
                  <a:gd name="T7" fmla="*/ 25 h 447"/>
                  <a:gd name="T8" fmla="*/ 207 w 876"/>
                  <a:gd name="T9" fmla="*/ 13 h 447"/>
                  <a:gd name="T10" fmla="*/ 14 w 876"/>
                  <a:gd name="T11" fmla="*/ 187 h 447"/>
                  <a:gd name="T12" fmla="*/ 14 w 876"/>
                  <a:gd name="T13" fmla="*/ 235 h 447"/>
                  <a:gd name="T14" fmla="*/ 207 w 876"/>
                  <a:gd name="T15" fmla="*/ 409 h 447"/>
                  <a:gd name="T16" fmla="*/ 233 w 876"/>
                  <a:gd name="T17" fmla="*/ 397 h 447"/>
                  <a:gd name="T18" fmla="*/ 233 w 876"/>
                  <a:gd name="T19" fmla="*/ 353 h 447"/>
                  <a:gd name="T20" fmla="*/ 743 w 876"/>
                  <a:gd name="T21" fmla="*/ 353 h 447"/>
                  <a:gd name="T22" fmla="*/ 775 w 876"/>
                  <a:gd name="T23" fmla="*/ 353 h 447"/>
                  <a:gd name="T24" fmla="*/ 876 w 876"/>
                  <a:gd name="T25" fmla="*/ 447 h 447"/>
                  <a:gd name="T26" fmla="*/ 876 w 876"/>
                  <a:gd name="T27" fmla="*/ 282 h 447"/>
                  <a:gd name="T28" fmla="*/ 876 w 876"/>
                  <a:gd name="T29" fmla="*/ 282 h 447"/>
                  <a:gd name="T30" fmla="*/ 876 w 876"/>
                  <a:gd name="T31" fmla="*/ 274 h 447"/>
                  <a:gd name="T32" fmla="*/ 876 w 876"/>
                  <a:gd name="T33" fmla="*/ 15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6" h="447">
                    <a:moveTo>
                      <a:pt x="876" y="154"/>
                    </a:moveTo>
                    <a:cubicBezTo>
                      <a:pt x="876" y="110"/>
                      <a:pt x="841" y="75"/>
                      <a:pt x="797" y="75"/>
                    </a:cubicBezTo>
                    <a:cubicBezTo>
                      <a:pt x="233" y="75"/>
                      <a:pt x="233" y="75"/>
                      <a:pt x="233" y="75"/>
                    </a:cubicBezTo>
                    <a:cubicBezTo>
                      <a:pt x="233" y="25"/>
                      <a:pt x="233" y="25"/>
                      <a:pt x="233" y="25"/>
                    </a:cubicBezTo>
                    <a:cubicBezTo>
                      <a:pt x="233" y="5"/>
                      <a:pt x="221" y="0"/>
                      <a:pt x="207" y="13"/>
                    </a:cubicBezTo>
                    <a:cubicBezTo>
                      <a:pt x="14" y="187"/>
                      <a:pt x="14" y="187"/>
                      <a:pt x="14" y="187"/>
                    </a:cubicBezTo>
                    <a:cubicBezTo>
                      <a:pt x="0" y="200"/>
                      <a:pt x="0" y="222"/>
                      <a:pt x="14" y="235"/>
                    </a:cubicBezTo>
                    <a:cubicBezTo>
                      <a:pt x="207" y="409"/>
                      <a:pt x="207" y="409"/>
                      <a:pt x="207" y="409"/>
                    </a:cubicBezTo>
                    <a:cubicBezTo>
                      <a:pt x="221" y="422"/>
                      <a:pt x="233" y="417"/>
                      <a:pt x="233" y="397"/>
                    </a:cubicBezTo>
                    <a:cubicBezTo>
                      <a:pt x="233" y="353"/>
                      <a:pt x="233" y="353"/>
                      <a:pt x="233" y="353"/>
                    </a:cubicBezTo>
                    <a:cubicBezTo>
                      <a:pt x="743" y="353"/>
                      <a:pt x="743" y="353"/>
                      <a:pt x="743" y="353"/>
                    </a:cubicBezTo>
                    <a:cubicBezTo>
                      <a:pt x="775" y="353"/>
                      <a:pt x="775" y="353"/>
                      <a:pt x="775" y="353"/>
                    </a:cubicBezTo>
                    <a:cubicBezTo>
                      <a:pt x="829" y="353"/>
                      <a:pt x="873" y="395"/>
                      <a:pt x="876" y="447"/>
                    </a:cubicBezTo>
                    <a:cubicBezTo>
                      <a:pt x="876" y="282"/>
                      <a:pt x="876" y="282"/>
                      <a:pt x="876" y="282"/>
                    </a:cubicBezTo>
                    <a:cubicBezTo>
                      <a:pt x="876" y="282"/>
                      <a:pt x="876" y="282"/>
                      <a:pt x="876" y="282"/>
                    </a:cubicBezTo>
                    <a:cubicBezTo>
                      <a:pt x="876" y="279"/>
                      <a:pt x="876" y="277"/>
                      <a:pt x="876" y="274"/>
                    </a:cubicBezTo>
                    <a:lnTo>
                      <a:pt x="876" y="154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2" name="组合 93"/>
            <p:cNvGrpSpPr/>
            <p:nvPr/>
          </p:nvGrpSpPr>
          <p:grpSpPr>
            <a:xfrm>
              <a:off x="1919536" y="1816925"/>
              <a:ext cx="3056225" cy="1496291"/>
              <a:chOff x="3316862" y="1489811"/>
              <a:chExt cx="3015968" cy="1326796"/>
            </a:xfrm>
          </p:grpSpPr>
          <p:sp>
            <p:nvSpPr>
              <p:cNvPr id="78" name="Freeform 3723"/>
              <p:cNvSpPr>
                <a:spLocks/>
              </p:cNvSpPr>
              <p:nvPr/>
            </p:nvSpPr>
            <p:spPr bwMode="auto">
              <a:xfrm>
                <a:off x="3343018" y="1695050"/>
                <a:ext cx="2984499" cy="1121557"/>
              </a:xfrm>
              <a:custGeom>
                <a:avLst/>
                <a:gdLst>
                  <a:gd name="T0" fmla="*/ 799 w 799"/>
                  <a:gd name="T1" fmla="*/ 140 h 408"/>
                  <a:gd name="T2" fmla="*/ 727 w 799"/>
                  <a:gd name="T3" fmla="*/ 68 h 408"/>
                  <a:gd name="T4" fmla="*/ 212 w 799"/>
                  <a:gd name="T5" fmla="*/ 68 h 408"/>
                  <a:gd name="T6" fmla="*/ 212 w 799"/>
                  <a:gd name="T7" fmla="*/ 23 h 408"/>
                  <a:gd name="T8" fmla="*/ 188 w 799"/>
                  <a:gd name="T9" fmla="*/ 12 h 408"/>
                  <a:gd name="T10" fmla="*/ 13 w 799"/>
                  <a:gd name="T11" fmla="*/ 171 h 408"/>
                  <a:gd name="T12" fmla="*/ 13 w 799"/>
                  <a:gd name="T13" fmla="*/ 214 h 408"/>
                  <a:gd name="T14" fmla="*/ 188 w 799"/>
                  <a:gd name="T15" fmla="*/ 373 h 408"/>
                  <a:gd name="T16" fmla="*/ 212 w 799"/>
                  <a:gd name="T17" fmla="*/ 362 h 408"/>
                  <a:gd name="T18" fmla="*/ 212 w 799"/>
                  <a:gd name="T19" fmla="*/ 322 h 408"/>
                  <a:gd name="T20" fmla="*/ 677 w 799"/>
                  <a:gd name="T21" fmla="*/ 322 h 408"/>
                  <a:gd name="T22" fmla="*/ 707 w 799"/>
                  <a:gd name="T23" fmla="*/ 322 h 408"/>
                  <a:gd name="T24" fmla="*/ 799 w 799"/>
                  <a:gd name="T25" fmla="*/ 408 h 408"/>
                  <a:gd name="T26" fmla="*/ 799 w 799"/>
                  <a:gd name="T27" fmla="*/ 257 h 408"/>
                  <a:gd name="T28" fmla="*/ 799 w 799"/>
                  <a:gd name="T29" fmla="*/ 257 h 408"/>
                  <a:gd name="T30" fmla="*/ 799 w 799"/>
                  <a:gd name="T31" fmla="*/ 250 h 408"/>
                  <a:gd name="T32" fmla="*/ 799 w 799"/>
                  <a:gd name="T33" fmla="*/ 14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9" h="408">
                    <a:moveTo>
                      <a:pt x="799" y="140"/>
                    </a:moveTo>
                    <a:cubicBezTo>
                      <a:pt x="799" y="100"/>
                      <a:pt x="767" y="68"/>
                      <a:pt x="727" y="68"/>
                    </a:cubicBezTo>
                    <a:cubicBezTo>
                      <a:pt x="212" y="68"/>
                      <a:pt x="212" y="68"/>
                      <a:pt x="212" y="68"/>
                    </a:cubicBezTo>
                    <a:cubicBezTo>
                      <a:pt x="212" y="23"/>
                      <a:pt x="212" y="23"/>
                      <a:pt x="212" y="23"/>
                    </a:cubicBezTo>
                    <a:cubicBezTo>
                      <a:pt x="212" y="5"/>
                      <a:pt x="201" y="0"/>
                      <a:pt x="188" y="12"/>
                    </a:cubicBezTo>
                    <a:cubicBezTo>
                      <a:pt x="13" y="171"/>
                      <a:pt x="13" y="171"/>
                      <a:pt x="13" y="171"/>
                    </a:cubicBezTo>
                    <a:cubicBezTo>
                      <a:pt x="0" y="183"/>
                      <a:pt x="0" y="202"/>
                      <a:pt x="13" y="214"/>
                    </a:cubicBezTo>
                    <a:cubicBezTo>
                      <a:pt x="188" y="373"/>
                      <a:pt x="188" y="373"/>
                      <a:pt x="188" y="373"/>
                    </a:cubicBezTo>
                    <a:cubicBezTo>
                      <a:pt x="201" y="385"/>
                      <a:pt x="212" y="380"/>
                      <a:pt x="212" y="362"/>
                    </a:cubicBezTo>
                    <a:cubicBezTo>
                      <a:pt x="212" y="322"/>
                      <a:pt x="212" y="322"/>
                      <a:pt x="212" y="322"/>
                    </a:cubicBezTo>
                    <a:cubicBezTo>
                      <a:pt x="677" y="322"/>
                      <a:pt x="677" y="322"/>
                      <a:pt x="677" y="322"/>
                    </a:cubicBezTo>
                    <a:cubicBezTo>
                      <a:pt x="707" y="322"/>
                      <a:pt x="707" y="322"/>
                      <a:pt x="707" y="322"/>
                    </a:cubicBezTo>
                    <a:cubicBezTo>
                      <a:pt x="756" y="322"/>
                      <a:pt x="796" y="360"/>
                      <a:pt x="799" y="408"/>
                    </a:cubicBezTo>
                    <a:cubicBezTo>
                      <a:pt x="799" y="257"/>
                      <a:pt x="799" y="257"/>
                      <a:pt x="799" y="257"/>
                    </a:cubicBezTo>
                    <a:cubicBezTo>
                      <a:pt x="799" y="257"/>
                      <a:pt x="799" y="257"/>
                      <a:pt x="799" y="257"/>
                    </a:cubicBezTo>
                    <a:cubicBezTo>
                      <a:pt x="799" y="255"/>
                      <a:pt x="799" y="252"/>
                      <a:pt x="799" y="250"/>
                    </a:cubicBezTo>
                    <a:lnTo>
                      <a:pt x="799" y="14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3724"/>
              <p:cNvSpPr>
                <a:spLocks/>
              </p:cNvSpPr>
              <p:nvPr/>
            </p:nvSpPr>
            <p:spPr bwMode="auto">
              <a:xfrm>
                <a:off x="3316862" y="1489811"/>
                <a:ext cx="3015968" cy="1159132"/>
              </a:xfrm>
              <a:custGeom>
                <a:avLst/>
                <a:gdLst>
                  <a:gd name="T0" fmla="*/ 799 w 799"/>
                  <a:gd name="T1" fmla="*/ 140 h 408"/>
                  <a:gd name="T2" fmla="*/ 727 w 799"/>
                  <a:gd name="T3" fmla="*/ 68 h 408"/>
                  <a:gd name="T4" fmla="*/ 212 w 799"/>
                  <a:gd name="T5" fmla="*/ 68 h 408"/>
                  <a:gd name="T6" fmla="*/ 212 w 799"/>
                  <a:gd name="T7" fmla="*/ 23 h 408"/>
                  <a:gd name="T8" fmla="*/ 188 w 799"/>
                  <a:gd name="T9" fmla="*/ 12 h 408"/>
                  <a:gd name="T10" fmla="*/ 13 w 799"/>
                  <a:gd name="T11" fmla="*/ 171 h 408"/>
                  <a:gd name="T12" fmla="*/ 13 w 799"/>
                  <a:gd name="T13" fmla="*/ 214 h 408"/>
                  <a:gd name="T14" fmla="*/ 188 w 799"/>
                  <a:gd name="T15" fmla="*/ 373 h 408"/>
                  <a:gd name="T16" fmla="*/ 212 w 799"/>
                  <a:gd name="T17" fmla="*/ 362 h 408"/>
                  <a:gd name="T18" fmla="*/ 212 w 799"/>
                  <a:gd name="T19" fmla="*/ 322 h 408"/>
                  <a:gd name="T20" fmla="*/ 677 w 799"/>
                  <a:gd name="T21" fmla="*/ 322 h 408"/>
                  <a:gd name="T22" fmla="*/ 707 w 799"/>
                  <a:gd name="T23" fmla="*/ 322 h 408"/>
                  <a:gd name="T24" fmla="*/ 799 w 799"/>
                  <a:gd name="T25" fmla="*/ 408 h 408"/>
                  <a:gd name="T26" fmla="*/ 799 w 799"/>
                  <a:gd name="T27" fmla="*/ 257 h 408"/>
                  <a:gd name="T28" fmla="*/ 799 w 799"/>
                  <a:gd name="T29" fmla="*/ 257 h 408"/>
                  <a:gd name="T30" fmla="*/ 799 w 799"/>
                  <a:gd name="T31" fmla="*/ 250 h 408"/>
                  <a:gd name="T32" fmla="*/ 799 w 799"/>
                  <a:gd name="T33" fmla="*/ 14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99" h="408">
                    <a:moveTo>
                      <a:pt x="799" y="140"/>
                    </a:moveTo>
                    <a:cubicBezTo>
                      <a:pt x="799" y="100"/>
                      <a:pt x="767" y="68"/>
                      <a:pt x="727" y="68"/>
                    </a:cubicBezTo>
                    <a:cubicBezTo>
                      <a:pt x="212" y="68"/>
                      <a:pt x="212" y="68"/>
                      <a:pt x="212" y="68"/>
                    </a:cubicBezTo>
                    <a:cubicBezTo>
                      <a:pt x="212" y="23"/>
                      <a:pt x="212" y="23"/>
                      <a:pt x="212" y="23"/>
                    </a:cubicBezTo>
                    <a:cubicBezTo>
                      <a:pt x="212" y="5"/>
                      <a:pt x="201" y="0"/>
                      <a:pt x="188" y="12"/>
                    </a:cubicBezTo>
                    <a:cubicBezTo>
                      <a:pt x="13" y="171"/>
                      <a:pt x="13" y="171"/>
                      <a:pt x="13" y="171"/>
                    </a:cubicBezTo>
                    <a:cubicBezTo>
                      <a:pt x="0" y="183"/>
                      <a:pt x="0" y="202"/>
                      <a:pt x="13" y="214"/>
                    </a:cubicBezTo>
                    <a:cubicBezTo>
                      <a:pt x="188" y="373"/>
                      <a:pt x="188" y="373"/>
                      <a:pt x="188" y="373"/>
                    </a:cubicBezTo>
                    <a:cubicBezTo>
                      <a:pt x="201" y="385"/>
                      <a:pt x="212" y="380"/>
                      <a:pt x="212" y="362"/>
                    </a:cubicBezTo>
                    <a:cubicBezTo>
                      <a:pt x="212" y="322"/>
                      <a:pt x="212" y="322"/>
                      <a:pt x="212" y="322"/>
                    </a:cubicBezTo>
                    <a:cubicBezTo>
                      <a:pt x="677" y="322"/>
                      <a:pt x="677" y="322"/>
                      <a:pt x="677" y="322"/>
                    </a:cubicBezTo>
                    <a:cubicBezTo>
                      <a:pt x="707" y="322"/>
                      <a:pt x="707" y="322"/>
                      <a:pt x="707" y="322"/>
                    </a:cubicBezTo>
                    <a:cubicBezTo>
                      <a:pt x="756" y="322"/>
                      <a:pt x="796" y="360"/>
                      <a:pt x="799" y="408"/>
                    </a:cubicBezTo>
                    <a:cubicBezTo>
                      <a:pt x="799" y="257"/>
                      <a:pt x="799" y="257"/>
                      <a:pt x="799" y="257"/>
                    </a:cubicBezTo>
                    <a:cubicBezTo>
                      <a:pt x="799" y="257"/>
                      <a:pt x="799" y="257"/>
                      <a:pt x="799" y="257"/>
                    </a:cubicBezTo>
                    <a:cubicBezTo>
                      <a:pt x="799" y="254"/>
                      <a:pt x="799" y="252"/>
                      <a:pt x="799" y="250"/>
                    </a:cubicBezTo>
                    <a:lnTo>
                      <a:pt x="799" y="14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3" name="组合 100"/>
            <p:cNvGrpSpPr/>
            <p:nvPr/>
          </p:nvGrpSpPr>
          <p:grpSpPr>
            <a:xfrm>
              <a:off x="1935677" y="3223174"/>
              <a:ext cx="3006500" cy="1443829"/>
              <a:chOff x="3332790" y="2736765"/>
              <a:chExt cx="2966898" cy="1280277"/>
            </a:xfrm>
          </p:grpSpPr>
          <p:sp>
            <p:nvSpPr>
              <p:cNvPr id="76" name="Freeform 3729"/>
              <p:cNvSpPr>
                <a:spLocks/>
              </p:cNvSpPr>
              <p:nvPr/>
            </p:nvSpPr>
            <p:spPr bwMode="auto">
              <a:xfrm>
                <a:off x="3332790" y="2753845"/>
                <a:ext cx="2964884" cy="1263197"/>
              </a:xfrm>
              <a:custGeom>
                <a:avLst/>
                <a:gdLst>
                  <a:gd name="T0" fmla="*/ 1031 w 1031"/>
                  <a:gd name="T1" fmla="*/ 181 h 527"/>
                  <a:gd name="T2" fmla="*/ 938 w 1031"/>
                  <a:gd name="T3" fmla="*/ 88 h 527"/>
                  <a:gd name="T4" fmla="*/ 274 w 1031"/>
                  <a:gd name="T5" fmla="*/ 88 h 527"/>
                  <a:gd name="T6" fmla="*/ 274 w 1031"/>
                  <a:gd name="T7" fmla="*/ 30 h 527"/>
                  <a:gd name="T8" fmla="*/ 243 w 1031"/>
                  <a:gd name="T9" fmla="*/ 16 h 527"/>
                  <a:gd name="T10" fmla="*/ 17 w 1031"/>
                  <a:gd name="T11" fmla="*/ 221 h 527"/>
                  <a:gd name="T12" fmla="*/ 17 w 1031"/>
                  <a:gd name="T13" fmla="*/ 277 h 527"/>
                  <a:gd name="T14" fmla="*/ 243 w 1031"/>
                  <a:gd name="T15" fmla="*/ 482 h 527"/>
                  <a:gd name="T16" fmla="*/ 274 w 1031"/>
                  <a:gd name="T17" fmla="*/ 468 h 527"/>
                  <a:gd name="T18" fmla="*/ 274 w 1031"/>
                  <a:gd name="T19" fmla="*/ 416 h 527"/>
                  <a:gd name="T20" fmla="*/ 874 w 1031"/>
                  <a:gd name="T21" fmla="*/ 416 h 527"/>
                  <a:gd name="T22" fmla="*/ 912 w 1031"/>
                  <a:gd name="T23" fmla="*/ 416 h 527"/>
                  <a:gd name="T24" fmla="*/ 1031 w 1031"/>
                  <a:gd name="T25" fmla="*/ 527 h 527"/>
                  <a:gd name="T26" fmla="*/ 1031 w 1031"/>
                  <a:gd name="T27" fmla="*/ 332 h 527"/>
                  <a:gd name="T28" fmla="*/ 1031 w 1031"/>
                  <a:gd name="T29" fmla="*/ 332 h 527"/>
                  <a:gd name="T30" fmla="*/ 1031 w 1031"/>
                  <a:gd name="T31" fmla="*/ 323 h 527"/>
                  <a:gd name="T32" fmla="*/ 1031 w 1031"/>
                  <a:gd name="T33" fmla="*/ 181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1" h="527">
                    <a:moveTo>
                      <a:pt x="1031" y="181"/>
                    </a:moveTo>
                    <a:cubicBezTo>
                      <a:pt x="1031" y="130"/>
                      <a:pt x="990" y="88"/>
                      <a:pt x="938" y="88"/>
                    </a:cubicBezTo>
                    <a:cubicBezTo>
                      <a:pt x="274" y="88"/>
                      <a:pt x="274" y="88"/>
                      <a:pt x="274" y="88"/>
                    </a:cubicBezTo>
                    <a:cubicBezTo>
                      <a:pt x="274" y="30"/>
                      <a:pt x="274" y="30"/>
                      <a:pt x="274" y="30"/>
                    </a:cubicBezTo>
                    <a:cubicBezTo>
                      <a:pt x="274" y="7"/>
                      <a:pt x="260" y="0"/>
                      <a:pt x="243" y="16"/>
                    </a:cubicBezTo>
                    <a:cubicBezTo>
                      <a:pt x="17" y="221"/>
                      <a:pt x="17" y="221"/>
                      <a:pt x="17" y="221"/>
                    </a:cubicBezTo>
                    <a:cubicBezTo>
                      <a:pt x="0" y="236"/>
                      <a:pt x="0" y="261"/>
                      <a:pt x="17" y="277"/>
                    </a:cubicBezTo>
                    <a:cubicBezTo>
                      <a:pt x="243" y="482"/>
                      <a:pt x="243" y="482"/>
                      <a:pt x="243" y="482"/>
                    </a:cubicBezTo>
                    <a:cubicBezTo>
                      <a:pt x="260" y="497"/>
                      <a:pt x="274" y="491"/>
                      <a:pt x="274" y="468"/>
                    </a:cubicBezTo>
                    <a:cubicBezTo>
                      <a:pt x="274" y="416"/>
                      <a:pt x="274" y="416"/>
                      <a:pt x="274" y="416"/>
                    </a:cubicBezTo>
                    <a:cubicBezTo>
                      <a:pt x="874" y="416"/>
                      <a:pt x="874" y="416"/>
                      <a:pt x="874" y="416"/>
                    </a:cubicBezTo>
                    <a:cubicBezTo>
                      <a:pt x="912" y="416"/>
                      <a:pt x="912" y="416"/>
                      <a:pt x="912" y="416"/>
                    </a:cubicBezTo>
                    <a:cubicBezTo>
                      <a:pt x="975" y="416"/>
                      <a:pt x="1027" y="465"/>
                      <a:pt x="1031" y="527"/>
                    </a:cubicBezTo>
                    <a:cubicBezTo>
                      <a:pt x="1031" y="332"/>
                      <a:pt x="1031" y="332"/>
                      <a:pt x="1031" y="332"/>
                    </a:cubicBezTo>
                    <a:cubicBezTo>
                      <a:pt x="1031" y="332"/>
                      <a:pt x="1031" y="332"/>
                      <a:pt x="1031" y="332"/>
                    </a:cubicBezTo>
                    <a:cubicBezTo>
                      <a:pt x="1031" y="329"/>
                      <a:pt x="1031" y="326"/>
                      <a:pt x="1031" y="323"/>
                    </a:cubicBezTo>
                    <a:lnTo>
                      <a:pt x="1031" y="18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GB" sz="949" dirty="0" smtClean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                     </a:t>
                </a:r>
                <a:endParaRPr lang="en-GB" sz="949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3730"/>
              <p:cNvSpPr>
                <a:spLocks/>
              </p:cNvSpPr>
              <p:nvPr/>
            </p:nvSpPr>
            <p:spPr bwMode="auto">
              <a:xfrm>
                <a:off x="3334807" y="2736765"/>
                <a:ext cx="2964881" cy="1074072"/>
              </a:xfrm>
              <a:custGeom>
                <a:avLst/>
                <a:gdLst>
                  <a:gd name="T0" fmla="*/ 1031 w 1031"/>
                  <a:gd name="T1" fmla="*/ 180 h 526"/>
                  <a:gd name="T2" fmla="*/ 938 w 1031"/>
                  <a:gd name="T3" fmla="*/ 87 h 526"/>
                  <a:gd name="T4" fmla="*/ 274 w 1031"/>
                  <a:gd name="T5" fmla="*/ 87 h 526"/>
                  <a:gd name="T6" fmla="*/ 274 w 1031"/>
                  <a:gd name="T7" fmla="*/ 29 h 526"/>
                  <a:gd name="T8" fmla="*/ 243 w 1031"/>
                  <a:gd name="T9" fmla="*/ 15 h 526"/>
                  <a:gd name="T10" fmla="*/ 17 w 1031"/>
                  <a:gd name="T11" fmla="*/ 220 h 526"/>
                  <a:gd name="T12" fmla="*/ 17 w 1031"/>
                  <a:gd name="T13" fmla="*/ 276 h 526"/>
                  <a:gd name="T14" fmla="*/ 243 w 1031"/>
                  <a:gd name="T15" fmla="*/ 481 h 526"/>
                  <a:gd name="T16" fmla="*/ 274 w 1031"/>
                  <a:gd name="T17" fmla="*/ 467 h 526"/>
                  <a:gd name="T18" fmla="*/ 274 w 1031"/>
                  <a:gd name="T19" fmla="*/ 415 h 526"/>
                  <a:gd name="T20" fmla="*/ 874 w 1031"/>
                  <a:gd name="T21" fmla="*/ 415 h 526"/>
                  <a:gd name="T22" fmla="*/ 912 w 1031"/>
                  <a:gd name="T23" fmla="*/ 415 h 526"/>
                  <a:gd name="T24" fmla="*/ 1031 w 1031"/>
                  <a:gd name="T25" fmla="*/ 526 h 526"/>
                  <a:gd name="T26" fmla="*/ 1031 w 1031"/>
                  <a:gd name="T27" fmla="*/ 331 h 526"/>
                  <a:gd name="T28" fmla="*/ 1031 w 1031"/>
                  <a:gd name="T29" fmla="*/ 331 h 526"/>
                  <a:gd name="T30" fmla="*/ 1031 w 1031"/>
                  <a:gd name="T31" fmla="*/ 322 h 526"/>
                  <a:gd name="T32" fmla="*/ 1031 w 1031"/>
                  <a:gd name="T33" fmla="*/ 18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1" h="526">
                    <a:moveTo>
                      <a:pt x="1031" y="180"/>
                    </a:moveTo>
                    <a:cubicBezTo>
                      <a:pt x="1031" y="129"/>
                      <a:pt x="990" y="87"/>
                      <a:pt x="938" y="87"/>
                    </a:cubicBezTo>
                    <a:cubicBezTo>
                      <a:pt x="274" y="87"/>
                      <a:pt x="274" y="87"/>
                      <a:pt x="274" y="87"/>
                    </a:cubicBezTo>
                    <a:cubicBezTo>
                      <a:pt x="274" y="29"/>
                      <a:pt x="274" y="29"/>
                      <a:pt x="274" y="29"/>
                    </a:cubicBezTo>
                    <a:cubicBezTo>
                      <a:pt x="274" y="6"/>
                      <a:pt x="260" y="0"/>
                      <a:pt x="243" y="15"/>
                    </a:cubicBezTo>
                    <a:cubicBezTo>
                      <a:pt x="17" y="220"/>
                      <a:pt x="17" y="220"/>
                      <a:pt x="17" y="220"/>
                    </a:cubicBezTo>
                    <a:cubicBezTo>
                      <a:pt x="0" y="235"/>
                      <a:pt x="0" y="261"/>
                      <a:pt x="17" y="276"/>
                    </a:cubicBezTo>
                    <a:cubicBezTo>
                      <a:pt x="243" y="481"/>
                      <a:pt x="243" y="481"/>
                      <a:pt x="243" y="481"/>
                    </a:cubicBezTo>
                    <a:cubicBezTo>
                      <a:pt x="260" y="496"/>
                      <a:pt x="274" y="490"/>
                      <a:pt x="274" y="467"/>
                    </a:cubicBezTo>
                    <a:cubicBezTo>
                      <a:pt x="274" y="415"/>
                      <a:pt x="274" y="415"/>
                      <a:pt x="274" y="415"/>
                    </a:cubicBezTo>
                    <a:cubicBezTo>
                      <a:pt x="874" y="415"/>
                      <a:pt x="874" y="415"/>
                      <a:pt x="874" y="415"/>
                    </a:cubicBezTo>
                    <a:cubicBezTo>
                      <a:pt x="912" y="415"/>
                      <a:pt x="912" y="415"/>
                      <a:pt x="912" y="415"/>
                    </a:cubicBezTo>
                    <a:cubicBezTo>
                      <a:pt x="975" y="415"/>
                      <a:pt x="1027" y="464"/>
                      <a:pt x="1031" y="526"/>
                    </a:cubicBezTo>
                    <a:cubicBezTo>
                      <a:pt x="1031" y="331"/>
                      <a:pt x="1031" y="331"/>
                      <a:pt x="1031" y="331"/>
                    </a:cubicBezTo>
                    <a:cubicBezTo>
                      <a:pt x="1031" y="331"/>
                      <a:pt x="1031" y="331"/>
                      <a:pt x="1031" y="331"/>
                    </a:cubicBezTo>
                    <a:cubicBezTo>
                      <a:pt x="1031" y="328"/>
                      <a:pt x="1031" y="325"/>
                      <a:pt x="1031" y="322"/>
                    </a:cubicBezTo>
                    <a:lnTo>
                      <a:pt x="1031" y="18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4" name="组合 96"/>
            <p:cNvGrpSpPr/>
            <p:nvPr/>
          </p:nvGrpSpPr>
          <p:grpSpPr>
            <a:xfrm>
              <a:off x="4988706" y="4572003"/>
              <a:ext cx="3229020" cy="1567355"/>
              <a:chOff x="6345604" y="3932803"/>
              <a:chExt cx="3186487" cy="1389810"/>
            </a:xfrm>
          </p:grpSpPr>
          <p:sp>
            <p:nvSpPr>
              <p:cNvPr id="74" name="Freeform 3732"/>
              <p:cNvSpPr>
                <a:spLocks/>
              </p:cNvSpPr>
              <p:nvPr/>
            </p:nvSpPr>
            <p:spPr bwMode="auto">
              <a:xfrm>
                <a:off x="6359505" y="3991859"/>
                <a:ext cx="3160866" cy="1330754"/>
              </a:xfrm>
              <a:custGeom>
                <a:avLst/>
                <a:gdLst>
                  <a:gd name="T0" fmla="*/ 0 w 876"/>
                  <a:gd name="T1" fmla="*/ 154 h 447"/>
                  <a:gd name="T2" fmla="*/ 79 w 876"/>
                  <a:gd name="T3" fmla="*/ 75 h 447"/>
                  <a:gd name="T4" fmla="*/ 643 w 876"/>
                  <a:gd name="T5" fmla="*/ 75 h 447"/>
                  <a:gd name="T6" fmla="*/ 643 w 876"/>
                  <a:gd name="T7" fmla="*/ 25 h 447"/>
                  <a:gd name="T8" fmla="*/ 670 w 876"/>
                  <a:gd name="T9" fmla="*/ 13 h 447"/>
                  <a:gd name="T10" fmla="*/ 862 w 876"/>
                  <a:gd name="T11" fmla="*/ 187 h 447"/>
                  <a:gd name="T12" fmla="*/ 862 w 876"/>
                  <a:gd name="T13" fmla="*/ 235 h 447"/>
                  <a:gd name="T14" fmla="*/ 670 w 876"/>
                  <a:gd name="T15" fmla="*/ 409 h 447"/>
                  <a:gd name="T16" fmla="*/ 643 w 876"/>
                  <a:gd name="T17" fmla="*/ 397 h 447"/>
                  <a:gd name="T18" fmla="*/ 643 w 876"/>
                  <a:gd name="T19" fmla="*/ 353 h 447"/>
                  <a:gd name="T20" fmla="*/ 134 w 876"/>
                  <a:gd name="T21" fmla="*/ 353 h 447"/>
                  <a:gd name="T22" fmla="*/ 101 w 876"/>
                  <a:gd name="T23" fmla="*/ 353 h 447"/>
                  <a:gd name="T24" fmla="*/ 0 w 876"/>
                  <a:gd name="T25" fmla="*/ 447 h 447"/>
                  <a:gd name="T26" fmla="*/ 0 w 876"/>
                  <a:gd name="T27" fmla="*/ 282 h 447"/>
                  <a:gd name="T28" fmla="*/ 1 w 876"/>
                  <a:gd name="T29" fmla="*/ 282 h 447"/>
                  <a:gd name="T30" fmla="*/ 0 w 876"/>
                  <a:gd name="T31" fmla="*/ 274 h 447"/>
                  <a:gd name="T32" fmla="*/ 0 w 876"/>
                  <a:gd name="T33" fmla="*/ 15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6" h="447">
                    <a:moveTo>
                      <a:pt x="0" y="154"/>
                    </a:moveTo>
                    <a:cubicBezTo>
                      <a:pt x="0" y="110"/>
                      <a:pt x="35" y="75"/>
                      <a:pt x="79" y="75"/>
                    </a:cubicBezTo>
                    <a:cubicBezTo>
                      <a:pt x="643" y="75"/>
                      <a:pt x="643" y="75"/>
                      <a:pt x="643" y="75"/>
                    </a:cubicBezTo>
                    <a:cubicBezTo>
                      <a:pt x="643" y="25"/>
                      <a:pt x="643" y="25"/>
                      <a:pt x="643" y="25"/>
                    </a:cubicBezTo>
                    <a:cubicBezTo>
                      <a:pt x="643" y="6"/>
                      <a:pt x="655" y="0"/>
                      <a:pt x="670" y="13"/>
                    </a:cubicBezTo>
                    <a:cubicBezTo>
                      <a:pt x="862" y="187"/>
                      <a:pt x="862" y="187"/>
                      <a:pt x="862" y="187"/>
                    </a:cubicBezTo>
                    <a:cubicBezTo>
                      <a:pt x="876" y="200"/>
                      <a:pt x="876" y="222"/>
                      <a:pt x="862" y="235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55" y="422"/>
                      <a:pt x="643" y="417"/>
                      <a:pt x="643" y="397"/>
                    </a:cubicBezTo>
                    <a:cubicBezTo>
                      <a:pt x="643" y="353"/>
                      <a:pt x="643" y="353"/>
                      <a:pt x="643" y="353"/>
                    </a:cubicBezTo>
                    <a:cubicBezTo>
                      <a:pt x="134" y="353"/>
                      <a:pt x="134" y="353"/>
                      <a:pt x="134" y="353"/>
                    </a:cubicBezTo>
                    <a:cubicBezTo>
                      <a:pt x="101" y="353"/>
                      <a:pt x="101" y="353"/>
                      <a:pt x="101" y="353"/>
                    </a:cubicBezTo>
                    <a:cubicBezTo>
                      <a:pt x="48" y="353"/>
                      <a:pt x="4" y="395"/>
                      <a:pt x="0" y="447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1" y="282"/>
                      <a:pt x="1" y="282"/>
                      <a:pt x="1" y="282"/>
                    </a:cubicBezTo>
                    <a:cubicBezTo>
                      <a:pt x="0" y="279"/>
                      <a:pt x="0" y="277"/>
                      <a:pt x="0" y="274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5" name="Freeform 3733"/>
              <p:cNvSpPr>
                <a:spLocks/>
              </p:cNvSpPr>
              <p:nvPr/>
            </p:nvSpPr>
            <p:spPr bwMode="auto">
              <a:xfrm>
                <a:off x="6345604" y="3932803"/>
                <a:ext cx="3186487" cy="1179374"/>
              </a:xfrm>
              <a:custGeom>
                <a:avLst/>
                <a:gdLst>
                  <a:gd name="T0" fmla="*/ 0 w 876"/>
                  <a:gd name="T1" fmla="*/ 154 h 447"/>
                  <a:gd name="T2" fmla="*/ 79 w 876"/>
                  <a:gd name="T3" fmla="*/ 75 h 447"/>
                  <a:gd name="T4" fmla="*/ 643 w 876"/>
                  <a:gd name="T5" fmla="*/ 75 h 447"/>
                  <a:gd name="T6" fmla="*/ 643 w 876"/>
                  <a:gd name="T7" fmla="*/ 25 h 447"/>
                  <a:gd name="T8" fmla="*/ 670 w 876"/>
                  <a:gd name="T9" fmla="*/ 13 h 447"/>
                  <a:gd name="T10" fmla="*/ 862 w 876"/>
                  <a:gd name="T11" fmla="*/ 187 h 447"/>
                  <a:gd name="T12" fmla="*/ 862 w 876"/>
                  <a:gd name="T13" fmla="*/ 235 h 447"/>
                  <a:gd name="T14" fmla="*/ 670 w 876"/>
                  <a:gd name="T15" fmla="*/ 409 h 447"/>
                  <a:gd name="T16" fmla="*/ 643 w 876"/>
                  <a:gd name="T17" fmla="*/ 397 h 447"/>
                  <a:gd name="T18" fmla="*/ 643 w 876"/>
                  <a:gd name="T19" fmla="*/ 353 h 447"/>
                  <a:gd name="T20" fmla="*/ 134 w 876"/>
                  <a:gd name="T21" fmla="*/ 353 h 447"/>
                  <a:gd name="T22" fmla="*/ 101 w 876"/>
                  <a:gd name="T23" fmla="*/ 353 h 447"/>
                  <a:gd name="T24" fmla="*/ 0 w 876"/>
                  <a:gd name="T25" fmla="*/ 447 h 447"/>
                  <a:gd name="T26" fmla="*/ 0 w 876"/>
                  <a:gd name="T27" fmla="*/ 281 h 447"/>
                  <a:gd name="T28" fmla="*/ 1 w 876"/>
                  <a:gd name="T29" fmla="*/ 281 h 447"/>
                  <a:gd name="T30" fmla="*/ 0 w 876"/>
                  <a:gd name="T31" fmla="*/ 274 h 447"/>
                  <a:gd name="T32" fmla="*/ 0 w 876"/>
                  <a:gd name="T33" fmla="*/ 15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6" h="447">
                    <a:moveTo>
                      <a:pt x="0" y="154"/>
                    </a:moveTo>
                    <a:cubicBezTo>
                      <a:pt x="0" y="110"/>
                      <a:pt x="35" y="75"/>
                      <a:pt x="79" y="75"/>
                    </a:cubicBezTo>
                    <a:cubicBezTo>
                      <a:pt x="643" y="75"/>
                      <a:pt x="643" y="75"/>
                      <a:pt x="643" y="75"/>
                    </a:cubicBezTo>
                    <a:cubicBezTo>
                      <a:pt x="643" y="25"/>
                      <a:pt x="643" y="25"/>
                      <a:pt x="643" y="25"/>
                    </a:cubicBezTo>
                    <a:cubicBezTo>
                      <a:pt x="643" y="5"/>
                      <a:pt x="655" y="0"/>
                      <a:pt x="670" y="13"/>
                    </a:cubicBezTo>
                    <a:cubicBezTo>
                      <a:pt x="862" y="187"/>
                      <a:pt x="862" y="187"/>
                      <a:pt x="862" y="187"/>
                    </a:cubicBezTo>
                    <a:cubicBezTo>
                      <a:pt x="876" y="200"/>
                      <a:pt x="876" y="222"/>
                      <a:pt x="862" y="235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55" y="422"/>
                      <a:pt x="643" y="417"/>
                      <a:pt x="643" y="397"/>
                    </a:cubicBezTo>
                    <a:cubicBezTo>
                      <a:pt x="643" y="353"/>
                      <a:pt x="643" y="353"/>
                      <a:pt x="643" y="353"/>
                    </a:cubicBezTo>
                    <a:cubicBezTo>
                      <a:pt x="134" y="353"/>
                      <a:pt x="134" y="353"/>
                      <a:pt x="134" y="353"/>
                    </a:cubicBezTo>
                    <a:cubicBezTo>
                      <a:pt x="101" y="353"/>
                      <a:pt x="101" y="353"/>
                      <a:pt x="101" y="353"/>
                    </a:cubicBezTo>
                    <a:cubicBezTo>
                      <a:pt x="48" y="353"/>
                      <a:pt x="4" y="395"/>
                      <a:pt x="0" y="447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0" y="279"/>
                      <a:pt x="0" y="276"/>
                      <a:pt x="0" y="274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5" name="组合 94"/>
            <p:cNvGrpSpPr/>
            <p:nvPr/>
          </p:nvGrpSpPr>
          <p:grpSpPr>
            <a:xfrm>
              <a:off x="4999513" y="1876301"/>
              <a:ext cx="3170711" cy="1425040"/>
              <a:chOff x="6356269" y="1542461"/>
              <a:chExt cx="3128946" cy="1263616"/>
            </a:xfrm>
          </p:grpSpPr>
          <p:sp>
            <p:nvSpPr>
              <p:cNvPr id="72" name="Freeform 3735"/>
              <p:cNvSpPr>
                <a:spLocks/>
              </p:cNvSpPr>
              <p:nvPr/>
            </p:nvSpPr>
            <p:spPr bwMode="auto">
              <a:xfrm>
                <a:off x="6363478" y="1660293"/>
                <a:ext cx="3121737" cy="1145784"/>
              </a:xfrm>
              <a:custGeom>
                <a:avLst/>
                <a:gdLst>
                  <a:gd name="T0" fmla="*/ 0 w 800"/>
                  <a:gd name="T1" fmla="*/ 140 h 408"/>
                  <a:gd name="T2" fmla="*/ 72 w 800"/>
                  <a:gd name="T3" fmla="*/ 68 h 408"/>
                  <a:gd name="T4" fmla="*/ 587 w 800"/>
                  <a:gd name="T5" fmla="*/ 68 h 408"/>
                  <a:gd name="T6" fmla="*/ 587 w 800"/>
                  <a:gd name="T7" fmla="*/ 23 h 408"/>
                  <a:gd name="T8" fmla="*/ 611 w 800"/>
                  <a:gd name="T9" fmla="*/ 12 h 408"/>
                  <a:gd name="T10" fmla="*/ 786 w 800"/>
                  <a:gd name="T11" fmla="*/ 171 h 408"/>
                  <a:gd name="T12" fmla="*/ 786 w 800"/>
                  <a:gd name="T13" fmla="*/ 214 h 408"/>
                  <a:gd name="T14" fmla="*/ 611 w 800"/>
                  <a:gd name="T15" fmla="*/ 373 h 408"/>
                  <a:gd name="T16" fmla="*/ 587 w 800"/>
                  <a:gd name="T17" fmla="*/ 362 h 408"/>
                  <a:gd name="T18" fmla="*/ 587 w 800"/>
                  <a:gd name="T19" fmla="*/ 322 h 408"/>
                  <a:gd name="T20" fmla="*/ 122 w 800"/>
                  <a:gd name="T21" fmla="*/ 322 h 408"/>
                  <a:gd name="T22" fmla="*/ 92 w 800"/>
                  <a:gd name="T23" fmla="*/ 322 h 408"/>
                  <a:gd name="T24" fmla="*/ 0 w 800"/>
                  <a:gd name="T25" fmla="*/ 408 h 408"/>
                  <a:gd name="T26" fmla="*/ 0 w 800"/>
                  <a:gd name="T27" fmla="*/ 257 h 408"/>
                  <a:gd name="T28" fmla="*/ 0 w 800"/>
                  <a:gd name="T29" fmla="*/ 257 h 408"/>
                  <a:gd name="T30" fmla="*/ 0 w 800"/>
                  <a:gd name="T31" fmla="*/ 250 h 408"/>
                  <a:gd name="T32" fmla="*/ 0 w 800"/>
                  <a:gd name="T33" fmla="*/ 14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0" h="408">
                    <a:moveTo>
                      <a:pt x="0" y="140"/>
                    </a:moveTo>
                    <a:cubicBezTo>
                      <a:pt x="0" y="100"/>
                      <a:pt x="32" y="68"/>
                      <a:pt x="72" y="68"/>
                    </a:cubicBezTo>
                    <a:cubicBezTo>
                      <a:pt x="587" y="68"/>
                      <a:pt x="587" y="68"/>
                      <a:pt x="587" y="68"/>
                    </a:cubicBezTo>
                    <a:cubicBezTo>
                      <a:pt x="587" y="23"/>
                      <a:pt x="587" y="23"/>
                      <a:pt x="587" y="23"/>
                    </a:cubicBezTo>
                    <a:cubicBezTo>
                      <a:pt x="587" y="5"/>
                      <a:pt x="598" y="0"/>
                      <a:pt x="611" y="12"/>
                    </a:cubicBezTo>
                    <a:cubicBezTo>
                      <a:pt x="786" y="171"/>
                      <a:pt x="786" y="171"/>
                      <a:pt x="786" y="171"/>
                    </a:cubicBezTo>
                    <a:cubicBezTo>
                      <a:pt x="800" y="183"/>
                      <a:pt x="800" y="202"/>
                      <a:pt x="786" y="214"/>
                    </a:cubicBezTo>
                    <a:cubicBezTo>
                      <a:pt x="611" y="373"/>
                      <a:pt x="611" y="373"/>
                      <a:pt x="611" y="373"/>
                    </a:cubicBezTo>
                    <a:cubicBezTo>
                      <a:pt x="598" y="385"/>
                      <a:pt x="587" y="380"/>
                      <a:pt x="587" y="362"/>
                    </a:cubicBezTo>
                    <a:cubicBezTo>
                      <a:pt x="587" y="322"/>
                      <a:pt x="587" y="322"/>
                      <a:pt x="587" y="322"/>
                    </a:cubicBezTo>
                    <a:cubicBezTo>
                      <a:pt x="122" y="322"/>
                      <a:pt x="122" y="322"/>
                      <a:pt x="122" y="322"/>
                    </a:cubicBezTo>
                    <a:cubicBezTo>
                      <a:pt x="92" y="322"/>
                      <a:pt x="92" y="322"/>
                      <a:pt x="92" y="322"/>
                    </a:cubicBezTo>
                    <a:cubicBezTo>
                      <a:pt x="43" y="322"/>
                      <a:pt x="3" y="360"/>
                      <a:pt x="0" y="408"/>
                    </a:cubicBezTo>
                    <a:cubicBezTo>
                      <a:pt x="0" y="257"/>
                      <a:pt x="0" y="257"/>
                      <a:pt x="0" y="257"/>
                    </a:cubicBezTo>
                    <a:cubicBezTo>
                      <a:pt x="0" y="257"/>
                      <a:pt x="0" y="257"/>
                      <a:pt x="0" y="257"/>
                    </a:cubicBezTo>
                    <a:cubicBezTo>
                      <a:pt x="0" y="255"/>
                      <a:pt x="0" y="252"/>
                      <a:pt x="0" y="250"/>
                    </a:cubicBezTo>
                    <a:lnTo>
                      <a:pt x="0" y="14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3736"/>
              <p:cNvSpPr>
                <a:spLocks/>
              </p:cNvSpPr>
              <p:nvPr/>
            </p:nvSpPr>
            <p:spPr bwMode="auto">
              <a:xfrm>
                <a:off x="6356269" y="1542461"/>
                <a:ext cx="3128945" cy="1043382"/>
              </a:xfrm>
              <a:custGeom>
                <a:avLst/>
                <a:gdLst>
                  <a:gd name="T0" fmla="*/ 0 w 800"/>
                  <a:gd name="T1" fmla="*/ 140 h 408"/>
                  <a:gd name="T2" fmla="*/ 72 w 800"/>
                  <a:gd name="T3" fmla="*/ 68 h 408"/>
                  <a:gd name="T4" fmla="*/ 587 w 800"/>
                  <a:gd name="T5" fmla="*/ 68 h 408"/>
                  <a:gd name="T6" fmla="*/ 587 w 800"/>
                  <a:gd name="T7" fmla="*/ 23 h 408"/>
                  <a:gd name="T8" fmla="*/ 611 w 800"/>
                  <a:gd name="T9" fmla="*/ 12 h 408"/>
                  <a:gd name="T10" fmla="*/ 786 w 800"/>
                  <a:gd name="T11" fmla="*/ 171 h 408"/>
                  <a:gd name="T12" fmla="*/ 786 w 800"/>
                  <a:gd name="T13" fmla="*/ 214 h 408"/>
                  <a:gd name="T14" fmla="*/ 611 w 800"/>
                  <a:gd name="T15" fmla="*/ 373 h 408"/>
                  <a:gd name="T16" fmla="*/ 587 w 800"/>
                  <a:gd name="T17" fmla="*/ 362 h 408"/>
                  <a:gd name="T18" fmla="*/ 587 w 800"/>
                  <a:gd name="T19" fmla="*/ 322 h 408"/>
                  <a:gd name="T20" fmla="*/ 122 w 800"/>
                  <a:gd name="T21" fmla="*/ 322 h 408"/>
                  <a:gd name="T22" fmla="*/ 92 w 800"/>
                  <a:gd name="T23" fmla="*/ 322 h 408"/>
                  <a:gd name="T24" fmla="*/ 0 w 800"/>
                  <a:gd name="T25" fmla="*/ 408 h 408"/>
                  <a:gd name="T26" fmla="*/ 0 w 800"/>
                  <a:gd name="T27" fmla="*/ 257 h 408"/>
                  <a:gd name="T28" fmla="*/ 0 w 800"/>
                  <a:gd name="T29" fmla="*/ 257 h 408"/>
                  <a:gd name="T30" fmla="*/ 0 w 800"/>
                  <a:gd name="T31" fmla="*/ 250 h 408"/>
                  <a:gd name="T32" fmla="*/ 0 w 800"/>
                  <a:gd name="T33" fmla="*/ 14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0" h="408">
                    <a:moveTo>
                      <a:pt x="0" y="140"/>
                    </a:moveTo>
                    <a:cubicBezTo>
                      <a:pt x="0" y="100"/>
                      <a:pt x="32" y="68"/>
                      <a:pt x="72" y="68"/>
                    </a:cubicBezTo>
                    <a:cubicBezTo>
                      <a:pt x="587" y="68"/>
                      <a:pt x="587" y="68"/>
                      <a:pt x="587" y="68"/>
                    </a:cubicBezTo>
                    <a:cubicBezTo>
                      <a:pt x="587" y="23"/>
                      <a:pt x="587" y="23"/>
                      <a:pt x="587" y="23"/>
                    </a:cubicBezTo>
                    <a:cubicBezTo>
                      <a:pt x="587" y="5"/>
                      <a:pt x="598" y="0"/>
                      <a:pt x="611" y="12"/>
                    </a:cubicBezTo>
                    <a:cubicBezTo>
                      <a:pt x="786" y="171"/>
                      <a:pt x="786" y="171"/>
                      <a:pt x="786" y="171"/>
                    </a:cubicBezTo>
                    <a:cubicBezTo>
                      <a:pt x="800" y="183"/>
                      <a:pt x="800" y="202"/>
                      <a:pt x="786" y="214"/>
                    </a:cubicBezTo>
                    <a:cubicBezTo>
                      <a:pt x="611" y="373"/>
                      <a:pt x="611" y="373"/>
                      <a:pt x="611" y="373"/>
                    </a:cubicBezTo>
                    <a:cubicBezTo>
                      <a:pt x="598" y="385"/>
                      <a:pt x="587" y="380"/>
                      <a:pt x="587" y="362"/>
                    </a:cubicBezTo>
                    <a:cubicBezTo>
                      <a:pt x="587" y="322"/>
                      <a:pt x="587" y="322"/>
                      <a:pt x="587" y="322"/>
                    </a:cubicBezTo>
                    <a:cubicBezTo>
                      <a:pt x="122" y="322"/>
                      <a:pt x="122" y="322"/>
                      <a:pt x="122" y="322"/>
                    </a:cubicBezTo>
                    <a:cubicBezTo>
                      <a:pt x="92" y="322"/>
                      <a:pt x="92" y="322"/>
                      <a:pt x="92" y="322"/>
                    </a:cubicBezTo>
                    <a:cubicBezTo>
                      <a:pt x="43" y="322"/>
                      <a:pt x="3" y="360"/>
                      <a:pt x="0" y="408"/>
                    </a:cubicBezTo>
                    <a:cubicBezTo>
                      <a:pt x="0" y="257"/>
                      <a:pt x="0" y="257"/>
                      <a:pt x="0" y="257"/>
                    </a:cubicBezTo>
                    <a:cubicBezTo>
                      <a:pt x="0" y="257"/>
                      <a:pt x="0" y="257"/>
                      <a:pt x="0" y="257"/>
                    </a:cubicBezTo>
                    <a:cubicBezTo>
                      <a:pt x="0" y="254"/>
                      <a:pt x="0" y="252"/>
                      <a:pt x="0" y="250"/>
                    </a:cubicBezTo>
                    <a:lnTo>
                      <a:pt x="0" y="14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7" name="组合 95"/>
            <p:cNvGrpSpPr/>
            <p:nvPr/>
          </p:nvGrpSpPr>
          <p:grpSpPr>
            <a:xfrm>
              <a:off x="4987636" y="3214267"/>
              <a:ext cx="3218214" cy="1440860"/>
              <a:chOff x="6344548" y="2728867"/>
              <a:chExt cx="3175823" cy="1277644"/>
            </a:xfrm>
          </p:grpSpPr>
          <p:sp>
            <p:nvSpPr>
              <p:cNvPr id="70" name="Freeform 3741"/>
              <p:cNvSpPr>
                <a:spLocks/>
              </p:cNvSpPr>
              <p:nvPr/>
            </p:nvSpPr>
            <p:spPr bwMode="auto">
              <a:xfrm>
                <a:off x="6352507" y="2827137"/>
                <a:ext cx="3167864" cy="1179374"/>
              </a:xfrm>
              <a:custGeom>
                <a:avLst/>
                <a:gdLst>
                  <a:gd name="T0" fmla="*/ 0 w 1032"/>
                  <a:gd name="T1" fmla="*/ 181 h 527"/>
                  <a:gd name="T2" fmla="*/ 93 w 1032"/>
                  <a:gd name="T3" fmla="*/ 88 h 527"/>
                  <a:gd name="T4" fmla="*/ 757 w 1032"/>
                  <a:gd name="T5" fmla="*/ 88 h 527"/>
                  <a:gd name="T6" fmla="*/ 757 w 1032"/>
                  <a:gd name="T7" fmla="*/ 30 h 527"/>
                  <a:gd name="T8" fmla="*/ 788 w 1032"/>
                  <a:gd name="T9" fmla="*/ 16 h 527"/>
                  <a:gd name="T10" fmla="*/ 1014 w 1032"/>
                  <a:gd name="T11" fmla="*/ 221 h 527"/>
                  <a:gd name="T12" fmla="*/ 1014 w 1032"/>
                  <a:gd name="T13" fmla="*/ 277 h 527"/>
                  <a:gd name="T14" fmla="*/ 788 w 1032"/>
                  <a:gd name="T15" fmla="*/ 482 h 527"/>
                  <a:gd name="T16" fmla="*/ 757 w 1032"/>
                  <a:gd name="T17" fmla="*/ 468 h 527"/>
                  <a:gd name="T18" fmla="*/ 757 w 1032"/>
                  <a:gd name="T19" fmla="*/ 416 h 527"/>
                  <a:gd name="T20" fmla="*/ 157 w 1032"/>
                  <a:gd name="T21" fmla="*/ 416 h 527"/>
                  <a:gd name="T22" fmla="*/ 119 w 1032"/>
                  <a:gd name="T23" fmla="*/ 416 h 527"/>
                  <a:gd name="T24" fmla="*/ 0 w 1032"/>
                  <a:gd name="T25" fmla="*/ 527 h 527"/>
                  <a:gd name="T26" fmla="*/ 0 w 1032"/>
                  <a:gd name="T27" fmla="*/ 332 h 527"/>
                  <a:gd name="T28" fmla="*/ 1 w 1032"/>
                  <a:gd name="T29" fmla="*/ 332 h 527"/>
                  <a:gd name="T30" fmla="*/ 0 w 1032"/>
                  <a:gd name="T31" fmla="*/ 323 h 527"/>
                  <a:gd name="T32" fmla="*/ 0 w 1032"/>
                  <a:gd name="T33" fmla="*/ 181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2" h="527">
                    <a:moveTo>
                      <a:pt x="0" y="181"/>
                    </a:moveTo>
                    <a:cubicBezTo>
                      <a:pt x="0" y="130"/>
                      <a:pt x="42" y="88"/>
                      <a:pt x="93" y="88"/>
                    </a:cubicBezTo>
                    <a:cubicBezTo>
                      <a:pt x="757" y="88"/>
                      <a:pt x="757" y="88"/>
                      <a:pt x="757" y="88"/>
                    </a:cubicBezTo>
                    <a:cubicBezTo>
                      <a:pt x="757" y="30"/>
                      <a:pt x="757" y="30"/>
                      <a:pt x="757" y="30"/>
                    </a:cubicBezTo>
                    <a:cubicBezTo>
                      <a:pt x="757" y="7"/>
                      <a:pt x="771" y="0"/>
                      <a:pt x="788" y="16"/>
                    </a:cubicBezTo>
                    <a:cubicBezTo>
                      <a:pt x="1014" y="221"/>
                      <a:pt x="1014" y="221"/>
                      <a:pt x="1014" y="221"/>
                    </a:cubicBezTo>
                    <a:cubicBezTo>
                      <a:pt x="1032" y="236"/>
                      <a:pt x="1032" y="261"/>
                      <a:pt x="1014" y="277"/>
                    </a:cubicBezTo>
                    <a:cubicBezTo>
                      <a:pt x="788" y="482"/>
                      <a:pt x="788" y="482"/>
                      <a:pt x="788" y="482"/>
                    </a:cubicBezTo>
                    <a:cubicBezTo>
                      <a:pt x="771" y="497"/>
                      <a:pt x="757" y="491"/>
                      <a:pt x="757" y="468"/>
                    </a:cubicBezTo>
                    <a:cubicBezTo>
                      <a:pt x="757" y="416"/>
                      <a:pt x="757" y="416"/>
                      <a:pt x="757" y="416"/>
                    </a:cubicBezTo>
                    <a:cubicBezTo>
                      <a:pt x="157" y="416"/>
                      <a:pt x="157" y="416"/>
                      <a:pt x="157" y="416"/>
                    </a:cubicBezTo>
                    <a:cubicBezTo>
                      <a:pt x="119" y="416"/>
                      <a:pt x="119" y="416"/>
                      <a:pt x="119" y="416"/>
                    </a:cubicBezTo>
                    <a:cubicBezTo>
                      <a:pt x="56" y="416"/>
                      <a:pt x="4" y="465"/>
                      <a:pt x="0" y="527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1" y="332"/>
                      <a:pt x="1" y="332"/>
                      <a:pt x="1" y="332"/>
                    </a:cubicBezTo>
                    <a:cubicBezTo>
                      <a:pt x="0" y="329"/>
                      <a:pt x="0" y="326"/>
                      <a:pt x="0" y="323"/>
                    </a:cubicBezTo>
                    <a:lnTo>
                      <a:pt x="0" y="18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3742"/>
              <p:cNvSpPr>
                <a:spLocks/>
              </p:cNvSpPr>
              <p:nvPr/>
            </p:nvSpPr>
            <p:spPr bwMode="auto">
              <a:xfrm>
                <a:off x="6344548" y="2728867"/>
                <a:ext cx="3168142" cy="1116194"/>
              </a:xfrm>
              <a:custGeom>
                <a:avLst/>
                <a:gdLst>
                  <a:gd name="T0" fmla="*/ 0 w 1032"/>
                  <a:gd name="T1" fmla="*/ 180 h 526"/>
                  <a:gd name="T2" fmla="*/ 93 w 1032"/>
                  <a:gd name="T3" fmla="*/ 87 h 526"/>
                  <a:gd name="T4" fmla="*/ 757 w 1032"/>
                  <a:gd name="T5" fmla="*/ 87 h 526"/>
                  <a:gd name="T6" fmla="*/ 757 w 1032"/>
                  <a:gd name="T7" fmla="*/ 29 h 526"/>
                  <a:gd name="T8" fmla="*/ 788 w 1032"/>
                  <a:gd name="T9" fmla="*/ 15 h 526"/>
                  <a:gd name="T10" fmla="*/ 1014 w 1032"/>
                  <a:gd name="T11" fmla="*/ 220 h 526"/>
                  <a:gd name="T12" fmla="*/ 1014 w 1032"/>
                  <a:gd name="T13" fmla="*/ 276 h 526"/>
                  <a:gd name="T14" fmla="*/ 788 w 1032"/>
                  <a:gd name="T15" fmla="*/ 481 h 526"/>
                  <a:gd name="T16" fmla="*/ 757 w 1032"/>
                  <a:gd name="T17" fmla="*/ 467 h 526"/>
                  <a:gd name="T18" fmla="*/ 757 w 1032"/>
                  <a:gd name="T19" fmla="*/ 415 h 526"/>
                  <a:gd name="T20" fmla="*/ 157 w 1032"/>
                  <a:gd name="T21" fmla="*/ 415 h 526"/>
                  <a:gd name="T22" fmla="*/ 119 w 1032"/>
                  <a:gd name="T23" fmla="*/ 415 h 526"/>
                  <a:gd name="T24" fmla="*/ 0 w 1032"/>
                  <a:gd name="T25" fmla="*/ 526 h 526"/>
                  <a:gd name="T26" fmla="*/ 0 w 1032"/>
                  <a:gd name="T27" fmla="*/ 331 h 526"/>
                  <a:gd name="T28" fmla="*/ 1 w 1032"/>
                  <a:gd name="T29" fmla="*/ 331 h 526"/>
                  <a:gd name="T30" fmla="*/ 0 w 1032"/>
                  <a:gd name="T31" fmla="*/ 322 h 526"/>
                  <a:gd name="T32" fmla="*/ 0 w 1032"/>
                  <a:gd name="T33" fmla="*/ 18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2" h="526">
                    <a:moveTo>
                      <a:pt x="0" y="180"/>
                    </a:moveTo>
                    <a:cubicBezTo>
                      <a:pt x="0" y="129"/>
                      <a:pt x="42" y="87"/>
                      <a:pt x="93" y="87"/>
                    </a:cubicBezTo>
                    <a:cubicBezTo>
                      <a:pt x="757" y="87"/>
                      <a:pt x="757" y="87"/>
                      <a:pt x="757" y="87"/>
                    </a:cubicBezTo>
                    <a:cubicBezTo>
                      <a:pt x="757" y="29"/>
                      <a:pt x="757" y="29"/>
                      <a:pt x="757" y="29"/>
                    </a:cubicBezTo>
                    <a:cubicBezTo>
                      <a:pt x="757" y="6"/>
                      <a:pt x="771" y="0"/>
                      <a:pt x="788" y="15"/>
                    </a:cubicBezTo>
                    <a:cubicBezTo>
                      <a:pt x="1014" y="220"/>
                      <a:pt x="1014" y="220"/>
                      <a:pt x="1014" y="220"/>
                    </a:cubicBezTo>
                    <a:cubicBezTo>
                      <a:pt x="1032" y="235"/>
                      <a:pt x="1032" y="261"/>
                      <a:pt x="1014" y="276"/>
                    </a:cubicBezTo>
                    <a:cubicBezTo>
                      <a:pt x="788" y="481"/>
                      <a:pt x="788" y="481"/>
                      <a:pt x="788" y="481"/>
                    </a:cubicBezTo>
                    <a:cubicBezTo>
                      <a:pt x="771" y="496"/>
                      <a:pt x="757" y="490"/>
                      <a:pt x="757" y="467"/>
                    </a:cubicBezTo>
                    <a:cubicBezTo>
                      <a:pt x="757" y="415"/>
                      <a:pt x="757" y="415"/>
                      <a:pt x="757" y="415"/>
                    </a:cubicBezTo>
                    <a:cubicBezTo>
                      <a:pt x="157" y="415"/>
                      <a:pt x="157" y="415"/>
                      <a:pt x="157" y="415"/>
                    </a:cubicBezTo>
                    <a:cubicBezTo>
                      <a:pt x="119" y="415"/>
                      <a:pt x="119" y="415"/>
                      <a:pt x="119" y="415"/>
                    </a:cubicBezTo>
                    <a:cubicBezTo>
                      <a:pt x="56" y="415"/>
                      <a:pt x="4" y="464"/>
                      <a:pt x="0" y="526"/>
                    </a:cubicBezTo>
                    <a:cubicBezTo>
                      <a:pt x="0" y="331"/>
                      <a:pt x="0" y="331"/>
                      <a:pt x="0" y="331"/>
                    </a:cubicBezTo>
                    <a:cubicBezTo>
                      <a:pt x="1" y="331"/>
                      <a:pt x="1" y="331"/>
                      <a:pt x="1" y="331"/>
                    </a:cubicBezTo>
                    <a:cubicBezTo>
                      <a:pt x="0" y="328"/>
                      <a:pt x="0" y="325"/>
                      <a:pt x="0" y="322"/>
                    </a:cubicBezTo>
                    <a:lnTo>
                      <a:pt x="0" y="18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3349778" y="3540054"/>
              <a:ext cx="1050031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altLang="zh-CN" sz="2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636 </a:t>
              </a:r>
            </a:p>
            <a:p>
              <a:pPr algn="ctr">
                <a:lnSpc>
                  <a:spcPts val="1500"/>
                </a:lnSpc>
              </a:pPr>
              <a:r>
                <a:rPr lang="ru-RU" altLang="zh-CN" sz="1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библиотек</a:t>
              </a:r>
              <a:endParaRPr lang="zh-CN" altLang="en-US" sz="1500" dirty="0" smtClean="0">
                <a:solidFill>
                  <a:srgbClr val="002060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47068" y="4943896"/>
              <a:ext cx="66922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altLang="zh-CN" sz="2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34 </a:t>
              </a:r>
            </a:p>
            <a:p>
              <a:pPr algn="ctr">
                <a:lnSpc>
                  <a:spcPts val="1500"/>
                </a:lnSpc>
              </a:pPr>
              <a:r>
                <a:rPr lang="ru-RU" altLang="zh-CN" sz="1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музея</a:t>
              </a:r>
              <a:endParaRPr lang="en-GB" altLang="zh-CN" sz="1500" dirty="0">
                <a:solidFill>
                  <a:srgbClr val="002060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060406" y="3475431"/>
              <a:ext cx="182190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altLang="zh-CN" sz="2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</a:p>
            <a:p>
              <a:pPr algn="ctr">
                <a:lnSpc>
                  <a:spcPts val="1500"/>
                </a:lnSpc>
              </a:pPr>
              <a:r>
                <a:rPr lang="ru-RU" altLang="zh-CN" sz="1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профессиональные </a:t>
              </a:r>
            </a:p>
            <a:p>
              <a:pPr algn="ctr">
                <a:lnSpc>
                  <a:spcPts val="1500"/>
                </a:lnSpc>
              </a:pPr>
              <a:r>
                <a:rPr lang="ru-RU" altLang="zh-CN" sz="1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образовательные</a:t>
              </a:r>
            </a:p>
            <a:p>
              <a:pPr algn="ctr">
                <a:lnSpc>
                  <a:spcPts val="1500"/>
                </a:lnSpc>
              </a:pPr>
              <a:r>
                <a:rPr lang="ru-RU" altLang="zh-CN" sz="1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организации</a:t>
              </a:r>
              <a:endParaRPr lang="en-GB" altLang="zh-CN" sz="1500" dirty="0">
                <a:solidFill>
                  <a:srgbClr val="002060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384372" y="2182534"/>
              <a:ext cx="1267525" cy="778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altLang="zh-CN" sz="2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80 </a:t>
              </a:r>
            </a:p>
            <a:p>
              <a:pPr algn="ctr">
                <a:lnSpc>
                  <a:spcPts val="1500"/>
                </a:lnSpc>
              </a:pPr>
              <a:r>
                <a:rPr lang="ru-RU" altLang="zh-CN" sz="1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детских </a:t>
              </a:r>
            </a:p>
            <a:p>
              <a:pPr algn="ctr">
                <a:lnSpc>
                  <a:spcPts val="1500"/>
                </a:lnSpc>
              </a:pPr>
              <a:r>
                <a:rPr lang="ru-RU" altLang="zh-CN" sz="1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школ искусств</a:t>
              </a:r>
              <a:endParaRPr lang="zh-CN" altLang="en-US" sz="1500" dirty="0" smtClean="0">
                <a:solidFill>
                  <a:srgbClr val="002060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48392" y="2072452"/>
              <a:ext cx="170093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2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 </a:t>
              </a:r>
            </a:p>
            <a:p>
              <a:pPr algn="ctr">
                <a:lnSpc>
                  <a:spcPts val="1500"/>
                </a:lnSpc>
              </a:pPr>
              <a:r>
                <a:rPr lang="ru-RU" sz="1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областных государственных театра           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241742" y="4963886"/>
              <a:ext cx="168023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altLang="zh-CN" sz="2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553 </a:t>
              </a:r>
            </a:p>
            <a:p>
              <a:pPr algn="ctr">
                <a:lnSpc>
                  <a:spcPts val="1500"/>
                </a:lnSpc>
              </a:pPr>
              <a:r>
                <a:rPr lang="ru-RU" altLang="zh-CN" sz="1500" dirty="0" smtClean="0">
                  <a:solidFill>
                    <a:srgbClr val="002060"/>
                  </a:solidFill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домов культуры</a:t>
              </a:r>
              <a:endParaRPr lang="zh-CN" altLang="en-US" sz="1400" dirty="0">
                <a:solidFill>
                  <a:srgbClr val="002060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64" name="Picture 6" descr="https://www.seekpng.com/png/detail/399-3992939_loupe-icon.png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6744075" y="4797155"/>
              <a:ext cx="825714" cy="796124"/>
            </a:xfrm>
            <a:prstGeom prst="rect">
              <a:avLst/>
            </a:prstGeom>
            <a:noFill/>
          </p:spPr>
        </p:pic>
        <p:pic>
          <p:nvPicPr>
            <p:cNvPr id="65" name="Picture 10" descr="https://yt3.ggpht.com/a/AGF-l7_GdeBk-blVBMKilKXEeZvvtvwjqJgCr3CvOw=s900-c-k-c0xffffffff-no-rj-mo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49800" y="2143258"/>
              <a:ext cx="763416" cy="677576"/>
            </a:xfrm>
            <a:prstGeom prst="rect">
              <a:avLst/>
            </a:prstGeom>
            <a:noFill/>
          </p:spPr>
        </p:pic>
        <p:pic>
          <p:nvPicPr>
            <p:cNvPr id="66" name="Picture 12" descr="https://icon-library.com/images/library-book-icon/library-book-icon-20.jpg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24201" y="3446075"/>
              <a:ext cx="733414" cy="722812"/>
            </a:xfrm>
            <a:prstGeom prst="rect">
              <a:avLst/>
            </a:prstGeom>
            <a:noFill/>
          </p:spPr>
        </p:pic>
        <p:pic>
          <p:nvPicPr>
            <p:cNvPr id="67" name="Picture 17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182048" y="4721842"/>
              <a:ext cx="1623977" cy="107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19" descr="https://rudocs.exdat.com/data/611/610639/610639_html_6f0e41c3.png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19738" y="2177235"/>
              <a:ext cx="610791" cy="666850"/>
            </a:xfrm>
            <a:prstGeom prst="rect">
              <a:avLst/>
            </a:prstGeom>
            <a:noFill/>
          </p:spPr>
        </p:pic>
        <p:pic>
          <p:nvPicPr>
            <p:cNvPr id="69" name="Picture 23" descr="https://img-fotki.yandex.ru/get/988220/200418627.22e/0_1be179_11d9dc5b_orig.png"/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19993" y="3482092"/>
              <a:ext cx="699356" cy="6711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40"/>
          <p:cNvSpPr txBox="1"/>
          <p:nvPr/>
        </p:nvSpPr>
        <p:spPr>
          <a:xfrm>
            <a:off x="436010" y="25152"/>
            <a:ext cx="5318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0" dirty="0" smtClean="0">
                <a:solidFill>
                  <a:srgbClr val="002060"/>
                </a:solidFill>
                <a:cs typeface="Tahoma"/>
              </a:rPr>
              <a:t>ТУРИЗМ </a:t>
            </a:r>
            <a:endParaRPr lang="ru-RU" sz="2400" b="1" spc="-150" dirty="0">
              <a:solidFill>
                <a:srgbClr val="002060"/>
              </a:solidFill>
              <a:cs typeface="Tahoma"/>
            </a:endParaRPr>
          </a:p>
        </p:txBody>
      </p:sp>
      <p:pic>
        <p:nvPicPr>
          <p:cNvPr id="3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36" y="692696"/>
            <a:ext cx="1554172" cy="434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65"/>
          <p:cNvSpPr txBox="1">
            <a:spLocks noChangeArrowheads="1"/>
          </p:cNvSpPr>
          <p:nvPr/>
        </p:nvSpPr>
        <p:spPr bwMode="gray">
          <a:xfrm>
            <a:off x="8040215" y="1268760"/>
            <a:ext cx="57419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FFFFFF"/>
                </a:solidFill>
              </a:rPr>
              <a:t>152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45" name="Text Box 265"/>
          <p:cNvSpPr txBox="1">
            <a:spLocks noChangeArrowheads="1"/>
          </p:cNvSpPr>
          <p:nvPr/>
        </p:nvSpPr>
        <p:spPr bwMode="gray">
          <a:xfrm>
            <a:off x="1991544" y="3861048"/>
            <a:ext cx="57419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FFFFFF"/>
                </a:solidFill>
              </a:rPr>
              <a:t>130</a:t>
            </a:r>
            <a:endParaRPr lang="en-US" sz="2000" b="1" dirty="0">
              <a:solidFill>
                <a:srgbClr val="FFFFFF"/>
              </a:solidFill>
            </a:endParaRPr>
          </a:p>
        </p:txBody>
      </p:sp>
      <p:grpSp>
        <p:nvGrpSpPr>
          <p:cNvPr id="79" name="Группа 78"/>
          <p:cNvGrpSpPr/>
          <p:nvPr/>
        </p:nvGrpSpPr>
        <p:grpSpPr>
          <a:xfrm>
            <a:off x="1847528" y="836712"/>
            <a:ext cx="9649072" cy="4018756"/>
            <a:chOff x="1847528" y="836712"/>
            <a:chExt cx="3927408" cy="401875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1847528" y="836712"/>
              <a:ext cx="3927408" cy="4018756"/>
              <a:chOff x="1899138" y="1196752"/>
              <a:chExt cx="3927408" cy="4018756"/>
            </a:xfrm>
          </p:grpSpPr>
          <p:grpSp>
            <p:nvGrpSpPr>
              <p:cNvPr id="67" name="Группа 66"/>
              <p:cNvGrpSpPr/>
              <p:nvPr/>
            </p:nvGrpSpPr>
            <p:grpSpPr>
              <a:xfrm>
                <a:off x="1919536" y="1196752"/>
                <a:ext cx="3907010" cy="4018756"/>
                <a:chOff x="2135560" y="1268760"/>
                <a:chExt cx="3907010" cy="4018756"/>
              </a:xfrm>
            </p:grpSpPr>
            <p:grpSp>
              <p:nvGrpSpPr>
                <p:cNvPr id="41" name="Группа 40"/>
                <p:cNvGrpSpPr/>
                <p:nvPr/>
              </p:nvGrpSpPr>
              <p:grpSpPr>
                <a:xfrm>
                  <a:off x="2135560" y="1268760"/>
                  <a:ext cx="3907010" cy="4018756"/>
                  <a:chOff x="8095456" y="836712"/>
                  <a:chExt cx="3907010" cy="4018756"/>
                </a:xfrm>
              </p:grpSpPr>
              <p:sp>
                <p:nvSpPr>
                  <p:cNvPr id="24" name="Line 253"/>
                  <p:cNvSpPr>
                    <a:spLocks noChangeShapeType="1"/>
                  </p:cNvSpPr>
                  <p:nvPr/>
                </p:nvSpPr>
                <p:spPr bwMode="gray">
                  <a:xfrm flipV="1">
                    <a:off x="8820150" y="3996308"/>
                    <a:ext cx="2644055" cy="2096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 type="oval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>
                      <a:ln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5" name="Rectangle 254"/>
                  <p:cNvSpPr>
                    <a:spLocks noChangeArrowheads="1"/>
                  </p:cNvSpPr>
                  <p:nvPr/>
                </p:nvSpPr>
                <p:spPr bwMode="gray">
                  <a:xfrm rot="3419336">
                    <a:off x="8188101" y="3423122"/>
                    <a:ext cx="479425" cy="520700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anchor="ctr">
                    <a:flatTx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6" name="Rectangle 257"/>
                  <p:cNvSpPr>
                    <a:spLocks noChangeArrowheads="1"/>
                  </p:cNvSpPr>
                  <p:nvPr/>
                </p:nvSpPr>
                <p:spPr bwMode="gray">
                  <a:xfrm rot="3419336">
                    <a:off x="8116093" y="908522"/>
                    <a:ext cx="479425" cy="520700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none" anchor="ctr">
                    <a:flatTx/>
                  </a:bodyPr>
                  <a:lstStyle/>
                  <a:p>
                    <a:endParaRPr lang="ru-RU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7" name="Text Box 258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8832304" y="1772816"/>
                    <a:ext cx="2406428" cy="400110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ru-RU" altLang="zh-CN" sz="2000" dirty="0" smtClean="0">
                        <a:solidFill>
                          <a:srgbClr val="002060"/>
                        </a:solidFill>
                        <a:ea typeface="微软雅黑"/>
                        <a:sym typeface="Arial"/>
                      </a:rPr>
                      <a:t>туристических фирм</a:t>
                    </a:r>
                    <a:endParaRPr lang="en-US" altLang="zh-CN" sz="2000" dirty="0">
                      <a:solidFill>
                        <a:srgbClr val="002060"/>
                      </a:solidFill>
                      <a:ea typeface="微软雅黑"/>
                      <a:sym typeface="Arial"/>
                    </a:endParaRPr>
                  </a:p>
                </p:txBody>
              </p:sp>
              <p:sp>
                <p:nvSpPr>
                  <p:cNvPr id="28" name="Line 260"/>
                  <p:cNvSpPr>
                    <a:spLocks noChangeShapeType="1"/>
                  </p:cNvSpPr>
                  <p:nvPr/>
                </p:nvSpPr>
                <p:spPr bwMode="gray">
                  <a:xfrm flipV="1">
                    <a:off x="8794651" y="2331342"/>
                    <a:ext cx="2682974" cy="2678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 type="oval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>
                      <a:ln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9" name="Rectangle 261"/>
                  <p:cNvSpPr>
                    <a:spLocks noChangeArrowheads="1"/>
                  </p:cNvSpPr>
                  <p:nvPr/>
                </p:nvSpPr>
                <p:spPr bwMode="gray">
                  <a:xfrm rot="3419336">
                    <a:off x="8188101" y="1746722"/>
                    <a:ext cx="479425" cy="520700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anchor="ctr">
                    <a:flatTx/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30" name="Line 263"/>
                  <p:cNvSpPr>
                    <a:spLocks noChangeShapeType="1"/>
                  </p:cNvSpPr>
                  <p:nvPr/>
                </p:nvSpPr>
                <p:spPr bwMode="gray">
                  <a:xfrm>
                    <a:off x="8791575" y="3160016"/>
                    <a:ext cx="2667000" cy="1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 type="oval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>
                      <a:ln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31" name="Rectangle 264"/>
                  <p:cNvSpPr>
                    <a:spLocks noChangeArrowheads="1"/>
                  </p:cNvSpPr>
                  <p:nvPr/>
                </p:nvSpPr>
                <p:spPr bwMode="gray">
                  <a:xfrm rot="3419336">
                    <a:off x="8188101" y="2584922"/>
                    <a:ext cx="479425" cy="520700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wrap="none" anchor="ctr">
                    <a:flatTx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2" name="Text Box 265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8330240" y="2627784"/>
                    <a:ext cx="180862" cy="400110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ru-RU" sz="2000" b="1" dirty="0" smtClean="0">
                        <a:solidFill>
                          <a:srgbClr val="FFFFFF"/>
                        </a:solidFill>
                      </a:rPr>
                      <a:t>18</a:t>
                    </a:r>
                    <a:endParaRPr lang="en-US" sz="2000" b="1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3" name="Line 266"/>
                  <p:cNvSpPr>
                    <a:spLocks noChangeShapeType="1"/>
                  </p:cNvSpPr>
                  <p:nvPr/>
                </p:nvSpPr>
                <p:spPr bwMode="gray">
                  <a:xfrm flipV="1">
                    <a:off x="8810625" y="4853558"/>
                    <a:ext cx="2672630" cy="1910"/>
                  </a:xfrm>
                  <a:prstGeom prst="line">
                    <a:avLst/>
                  </a:prstGeom>
                  <a:noFill/>
                  <a:ln w="25400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 type="oval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>
                      <a:ln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ln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34" name="Rectangle 267"/>
                  <p:cNvSpPr>
                    <a:spLocks noChangeArrowheads="1"/>
                  </p:cNvSpPr>
                  <p:nvPr/>
                </p:nvSpPr>
                <p:spPr bwMode="ltGray">
                  <a:xfrm rot="3419336">
                    <a:off x="8188101" y="4283547"/>
                    <a:ext cx="479425" cy="520700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none" anchor="ctr">
                    <a:flatTx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5" name="Text Box 268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8198495" y="4326409"/>
                    <a:ext cx="444352" cy="400110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ru-RU" sz="2000" b="1" dirty="0" smtClean="0">
                        <a:solidFill>
                          <a:srgbClr val="FFFFFF"/>
                        </a:solidFill>
                      </a:rPr>
                      <a:t>16</a:t>
                    </a:r>
                    <a:endParaRPr lang="en-US" sz="2000" b="1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6" name="Text Box 269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8760296" y="836712"/>
                    <a:ext cx="3242170" cy="608885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eaLnBrk="0" hangingPunct="0">
                      <a:lnSpc>
                        <a:spcPts val="2000"/>
                      </a:lnSpc>
                    </a:pPr>
                    <a:r>
                      <a:rPr lang="ru-RU" altLang="zh-CN" sz="2000" dirty="0" smtClean="0">
                        <a:solidFill>
                          <a:srgbClr val="002060"/>
                        </a:solidFill>
                        <a:ea typeface="微软雅黑"/>
                        <a:sym typeface="Arial"/>
                      </a:rPr>
                      <a:t>особо охраняемых </a:t>
                    </a:r>
                  </a:p>
                  <a:p>
                    <a:pPr eaLnBrk="0" hangingPunct="0">
                      <a:lnSpc>
                        <a:spcPts val="2000"/>
                      </a:lnSpc>
                    </a:pPr>
                    <a:r>
                      <a:rPr lang="ru-RU" altLang="zh-CN" sz="2000" dirty="0" smtClean="0">
                        <a:solidFill>
                          <a:srgbClr val="002060"/>
                        </a:solidFill>
                        <a:ea typeface="微软雅黑"/>
                        <a:sym typeface="Arial"/>
                      </a:rPr>
                      <a:t>природных территорий</a:t>
                    </a:r>
                    <a:endParaRPr lang="en-US" altLang="zh-CN" sz="2000" dirty="0">
                      <a:solidFill>
                        <a:srgbClr val="002060"/>
                      </a:solidFill>
                      <a:ea typeface="微软雅黑"/>
                      <a:sym typeface="Arial"/>
                    </a:endParaRPr>
                  </a:p>
                </p:txBody>
              </p:sp>
              <p:sp>
                <p:nvSpPr>
                  <p:cNvPr id="37" name="Text Box 270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8853314" y="2676153"/>
                    <a:ext cx="1811265" cy="35041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0" hangingPunct="0">
                      <a:lnSpc>
                        <a:spcPts val="2000"/>
                      </a:lnSpc>
                    </a:pPr>
                    <a:r>
                      <a:rPr lang="ru-RU" altLang="zh-CN" sz="2000" dirty="0" smtClean="0">
                        <a:solidFill>
                          <a:srgbClr val="002060"/>
                        </a:solidFill>
                        <a:ea typeface="微软雅黑"/>
                        <a:sym typeface="Arial"/>
                      </a:rPr>
                      <a:t>туроператоров</a:t>
                    </a:r>
                    <a:endParaRPr lang="en-US" altLang="zh-CN" sz="2000" dirty="0">
                      <a:solidFill>
                        <a:srgbClr val="002060"/>
                      </a:solidFill>
                      <a:ea typeface="微软雅黑"/>
                      <a:sym typeface="Arial"/>
                    </a:endParaRPr>
                  </a:p>
                </p:txBody>
              </p:sp>
              <p:sp>
                <p:nvSpPr>
                  <p:cNvPr id="38" name="Text Box 271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8832304" y="3356992"/>
                    <a:ext cx="1756315" cy="608885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0" hangingPunct="0">
                      <a:lnSpc>
                        <a:spcPts val="2000"/>
                      </a:lnSpc>
                    </a:pPr>
                    <a:r>
                      <a:rPr lang="ru-RU" altLang="zh-CN" sz="2000" dirty="0" smtClean="0">
                        <a:solidFill>
                          <a:srgbClr val="002060"/>
                        </a:solidFill>
                        <a:ea typeface="微软雅黑"/>
                        <a:sym typeface="Arial"/>
                      </a:rPr>
                      <a:t>предложений </a:t>
                    </a:r>
                  </a:p>
                  <a:p>
                    <a:pPr eaLnBrk="0" hangingPunct="0">
                      <a:lnSpc>
                        <a:spcPts val="2000"/>
                      </a:lnSpc>
                    </a:pPr>
                    <a:r>
                      <a:rPr lang="ru-RU" altLang="zh-CN" sz="2000" dirty="0" err="1" smtClean="0">
                        <a:solidFill>
                          <a:srgbClr val="002060"/>
                        </a:solidFill>
                        <a:ea typeface="微软雅黑"/>
                        <a:sym typeface="Arial"/>
                      </a:rPr>
                      <a:t>турмашрутов</a:t>
                    </a:r>
                    <a:endParaRPr lang="en-US" altLang="zh-CN" sz="2000" dirty="0">
                      <a:solidFill>
                        <a:srgbClr val="002060"/>
                      </a:solidFill>
                      <a:ea typeface="微软雅黑"/>
                      <a:sym typeface="Arial"/>
                    </a:endParaRPr>
                  </a:p>
                </p:txBody>
              </p:sp>
              <p:sp>
                <p:nvSpPr>
                  <p:cNvPr id="39" name="Text Box 272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8760296" y="4221088"/>
                    <a:ext cx="2609561" cy="608885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0" hangingPunct="0">
                      <a:lnSpc>
                        <a:spcPts val="2000"/>
                      </a:lnSpc>
                    </a:pPr>
                    <a:r>
                      <a:rPr lang="ru-RU" altLang="zh-CN" sz="2000" dirty="0" smtClean="0">
                        <a:solidFill>
                          <a:srgbClr val="002060"/>
                        </a:solidFill>
                        <a:ea typeface="微软雅黑"/>
                        <a:sym typeface="Arial"/>
                      </a:rPr>
                      <a:t>санаторно-курортных </a:t>
                    </a:r>
                  </a:p>
                  <a:p>
                    <a:pPr eaLnBrk="0" hangingPunct="0">
                      <a:lnSpc>
                        <a:spcPts val="2000"/>
                      </a:lnSpc>
                    </a:pPr>
                    <a:r>
                      <a:rPr lang="ru-RU" altLang="zh-CN" sz="2000" dirty="0" smtClean="0">
                        <a:solidFill>
                          <a:srgbClr val="002060"/>
                        </a:solidFill>
                        <a:ea typeface="微软雅黑"/>
                        <a:sym typeface="Arial"/>
                      </a:rPr>
                      <a:t>организаций</a:t>
                    </a:r>
                    <a:endParaRPr lang="en-US" altLang="zh-CN" sz="2000" dirty="0">
                      <a:solidFill>
                        <a:srgbClr val="002060"/>
                      </a:solidFill>
                      <a:ea typeface="微软雅黑"/>
                      <a:sym typeface="Arial"/>
                    </a:endParaRPr>
                  </a:p>
                </p:txBody>
              </p:sp>
            </p:grpSp>
            <p:sp>
              <p:nvSpPr>
                <p:cNvPr id="42" name="Line 256"/>
                <p:cNvSpPr>
                  <a:spLocks noChangeShapeType="1"/>
                </p:cNvSpPr>
                <p:nvPr/>
              </p:nvSpPr>
              <p:spPr bwMode="gray">
                <a:xfrm>
                  <a:off x="2855640" y="1988840"/>
                  <a:ext cx="2736304" cy="0"/>
                </a:xfrm>
                <a:prstGeom prst="line">
                  <a:avLst/>
                </a:prstGeom>
                <a:noFill/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ysDot"/>
                  <a:round/>
                  <a:headEnd/>
                  <a:tailEnd type="oval" w="med" len="med"/>
                </a:ln>
                <a:effectLst/>
              </p:spPr>
              <p:txBody>
                <a:bodyPr wrap="none" anchor="ctr"/>
                <a:lstStyle/>
                <a:p>
                  <a:endParaRPr lang="ru-RU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sp>
            <p:nvSpPr>
              <p:cNvPr id="43" name="Text Box 265"/>
              <p:cNvSpPr txBox="1">
                <a:spLocks noChangeArrowheads="1"/>
              </p:cNvSpPr>
              <p:nvPr/>
            </p:nvSpPr>
            <p:spPr bwMode="gray">
              <a:xfrm>
                <a:off x="2128274" y="2159471"/>
                <a:ext cx="233712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2000" b="1" dirty="0" smtClean="0">
                    <a:solidFill>
                      <a:srgbClr val="FFFFFF"/>
                    </a:solidFill>
                  </a:rPr>
                  <a:t>160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Text Box 265"/>
              <p:cNvSpPr txBox="1">
                <a:spLocks noChangeArrowheads="1"/>
              </p:cNvSpPr>
              <p:nvPr/>
            </p:nvSpPr>
            <p:spPr bwMode="gray">
              <a:xfrm>
                <a:off x="1899138" y="1285875"/>
                <a:ext cx="574196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2000" b="1" dirty="0" smtClean="0">
                    <a:solidFill>
                      <a:srgbClr val="FFFFFF"/>
                    </a:solidFill>
                  </a:rPr>
                  <a:t>152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3" name="Text Box 265"/>
            <p:cNvSpPr txBox="1">
              <a:spLocks noChangeArrowheads="1"/>
            </p:cNvSpPr>
            <p:nvPr/>
          </p:nvSpPr>
          <p:spPr bwMode="gray">
            <a:xfrm>
              <a:off x="2063680" y="3501008"/>
              <a:ext cx="285909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 dirty="0" smtClean="0">
                  <a:solidFill>
                    <a:srgbClr val="FFFFFF"/>
                  </a:solidFill>
                </a:rPr>
                <a:t>&gt;</a:t>
              </a:r>
              <a:r>
                <a:rPr lang="ru-RU" sz="2000" b="1" dirty="0" smtClean="0">
                  <a:solidFill>
                    <a:srgbClr val="FFFFFF"/>
                  </a:solidFill>
                </a:rPr>
                <a:t>130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-1" y="5462786"/>
            <a:ext cx="12192001" cy="1425352"/>
            <a:chOff x="-1" y="5462786"/>
            <a:chExt cx="12192001" cy="1425352"/>
          </a:xfrm>
        </p:grpSpPr>
        <p:pic>
          <p:nvPicPr>
            <p:cNvPr id="8195" name="Picture 3" descr="https://must-see.top/wp-content/uploads/2018/09/uspenskij-trifonov-monastyr-700x46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" y="5467350"/>
              <a:ext cx="2126759" cy="1390650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8197" name="Picture 5" descr="https://must-see.top/wp-content/uploads/2018/09/ozero-shajtan-700x46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18642" y="5467351"/>
              <a:ext cx="2147478" cy="1403438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8199" name="Picture 7" descr="https://must-see.top/wp-content/uploads/2018/09/reka-nemda-700x467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23792" y="5467350"/>
              <a:ext cx="2115289" cy="1390650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8201" name="Picture 9" descr="https://must-see.top/wp-content/uploads/2018/09/skala-chasovoj-700x47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46007" y="5471295"/>
              <a:ext cx="2084050" cy="1411200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8203" name="Picture 11" descr="https://must-see.top/wp-content/uploads/2018/09/slobodskoj-muzejno-vystavochnyj-centr-700x464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424689" y="5467350"/>
              <a:ext cx="2128966" cy="1420788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8205" name="Picture 13" descr="https://must-see.top/wp-content/uploads/2018/09/aleksandrovskij-sad-v-kirove-700x467.jpg"/>
            <p:cNvPicPr>
              <a:picLocks noChangeAspect="1" noChangeArrowheads="1"/>
            </p:cNvPicPr>
            <p:nvPr/>
          </p:nvPicPr>
          <p:blipFill>
            <a:blip r:embed="rId9" cstate="print"/>
            <a:srcRect r="22514"/>
            <a:stretch>
              <a:fillRect/>
            </a:stretch>
          </p:blipFill>
          <p:spPr bwMode="auto">
            <a:xfrm>
              <a:off x="10552957" y="5462786"/>
              <a:ext cx="1639043" cy="1411200"/>
            </a:xfrm>
            <a:prstGeom prst="rect">
              <a:avLst/>
            </a:prstGeom>
            <a:noFill/>
            <a:effectLst>
              <a:softEdge rad="63500"/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40"/>
          <p:cNvSpPr txBox="1"/>
          <p:nvPr/>
        </p:nvSpPr>
        <p:spPr>
          <a:xfrm>
            <a:off x="436010" y="25152"/>
            <a:ext cx="5318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0" dirty="0" smtClean="0">
                <a:solidFill>
                  <a:srgbClr val="002060"/>
                </a:solidFill>
                <a:cs typeface="Tahoma"/>
              </a:rPr>
              <a:t>СПОРТ</a:t>
            </a:r>
            <a:endParaRPr lang="ru-RU" sz="2400" b="1" spc="-150" dirty="0">
              <a:solidFill>
                <a:srgbClr val="002060"/>
              </a:solidFill>
              <a:cs typeface="Tahoma"/>
            </a:endParaRPr>
          </a:p>
        </p:txBody>
      </p:sp>
      <p:pic>
        <p:nvPicPr>
          <p:cNvPr id="3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  <p:sp>
        <p:nvSpPr>
          <p:cNvPr id="44" name="Text Box 265"/>
          <p:cNvSpPr txBox="1">
            <a:spLocks noChangeArrowheads="1"/>
          </p:cNvSpPr>
          <p:nvPr/>
        </p:nvSpPr>
        <p:spPr bwMode="gray">
          <a:xfrm>
            <a:off x="7272807" y="1844824"/>
            <a:ext cx="57419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FFFFFF"/>
                </a:solidFill>
              </a:rPr>
              <a:t>152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45" name="Text Box 265"/>
          <p:cNvSpPr txBox="1">
            <a:spLocks noChangeArrowheads="1"/>
          </p:cNvSpPr>
          <p:nvPr/>
        </p:nvSpPr>
        <p:spPr bwMode="gray">
          <a:xfrm>
            <a:off x="1224136" y="4437112"/>
            <a:ext cx="57419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FFFFFF"/>
                </a:solidFill>
              </a:rPr>
              <a:t>130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66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0808"/>
            <a:ext cx="3816424" cy="39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71"/>
          <p:cNvGrpSpPr/>
          <p:nvPr/>
        </p:nvGrpSpPr>
        <p:grpSpPr>
          <a:xfrm>
            <a:off x="3719736" y="1556792"/>
            <a:ext cx="7650163" cy="3995291"/>
            <a:chOff x="7032104" y="1196752"/>
            <a:chExt cx="4097091" cy="3995291"/>
          </a:xfrm>
        </p:grpSpPr>
        <p:grpSp>
          <p:nvGrpSpPr>
            <p:cNvPr id="5" name="Группа 69"/>
            <p:cNvGrpSpPr/>
            <p:nvPr/>
          </p:nvGrpSpPr>
          <p:grpSpPr>
            <a:xfrm>
              <a:off x="7032104" y="1196752"/>
              <a:ext cx="4097091" cy="3995291"/>
              <a:chOff x="7032104" y="1196752"/>
              <a:chExt cx="4097091" cy="3995291"/>
            </a:xfrm>
          </p:grpSpPr>
          <p:grpSp>
            <p:nvGrpSpPr>
              <p:cNvPr id="6" name="Группа 47"/>
              <p:cNvGrpSpPr/>
              <p:nvPr/>
            </p:nvGrpSpPr>
            <p:grpSpPr>
              <a:xfrm>
                <a:off x="7032104" y="1196752"/>
                <a:ext cx="4097091" cy="3995291"/>
                <a:chOff x="2118792" y="857151"/>
                <a:chExt cx="4097091" cy="3995291"/>
              </a:xfrm>
            </p:grpSpPr>
            <p:sp>
              <p:nvSpPr>
                <p:cNvPr id="49" name="Line 253"/>
                <p:cNvSpPr>
                  <a:spLocks noChangeShapeType="1"/>
                </p:cNvSpPr>
                <p:nvPr/>
              </p:nvSpPr>
              <p:spPr bwMode="gray">
                <a:xfrm flipV="1">
                  <a:off x="2855639" y="3918073"/>
                  <a:ext cx="2948211" cy="14981"/>
                </a:xfrm>
                <a:prstGeom prst="line">
                  <a:avLst/>
                </a:prstGeom>
                <a:noFill/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ysDot"/>
                  <a:round/>
                  <a:headEnd/>
                  <a:tailEnd type="oval" w="med" len="med"/>
                </a:ln>
                <a:effectLst/>
              </p:spPr>
              <p:txBody>
                <a:bodyPr wrap="none" anchor="ctr"/>
                <a:lstStyle/>
                <a:p>
                  <a:endParaRPr lang="ru-RU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50" name="Rectangle 254"/>
                <p:cNvSpPr>
                  <a:spLocks noChangeArrowheads="1"/>
                </p:cNvSpPr>
                <p:nvPr/>
              </p:nvSpPr>
              <p:spPr bwMode="gray">
                <a:xfrm rot="3419336">
                  <a:off x="2211437" y="3351114"/>
                  <a:ext cx="479425" cy="520700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51" name="Line 256"/>
                <p:cNvSpPr>
                  <a:spLocks noChangeShapeType="1"/>
                </p:cNvSpPr>
                <p:nvPr/>
              </p:nvSpPr>
              <p:spPr bwMode="gray">
                <a:xfrm>
                  <a:off x="2783632" y="1412775"/>
                  <a:ext cx="3007568" cy="20439"/>
                </a:xfrm>
                <a:prstGeom prst="line">
                  <a:avLst/>
                </a:prstGeom>
                <a:noFill/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ysDot"/>
                  <a:round/>
                  <a:headEnd/>
                  <a:tailEnd type="oval" w="med" len="med"/>
                </a:ln>
                <a:effectLst/>
              </p:spPr>
              <p:txBody>
                <a:bodyPr wrap="none" anchor="ctr"/>
                <a:lstStyle/>
                <a:p>
                  <a:endParaRPr lang="ru-RU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52" name="Rectangle 257"/>
                <p:cNvSpPr>
                  <a:spLocks noChangeArrowheads="1"/>
                </p:cNvSpPr>
                <p:nvPr/>
              </p:nvSpPr>
              <p:spPr bwMode="gray">
                <a:xfrm rot="3419336">
                  <a:off x="2139429" y="836514"/>
                  <a:ext cx="479425" cy="520700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anchor="ctr">
                  <a:flatTx/>
                </a:bodyPr>
                <a:lstStyle/>
                <a:p>
                  <a:endParaRPr lang="ru-RU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3" name="Text Box 258"/>
                <p:cNvSpPr txBox="1">
                  <a:spLocks noChangeArrowheads="1"/>
                </p:cNvSpPr>
                <p:nvPr/>
              </p:nvSpPr>
              <p:spPr bwMode="gray">
                <a:xfrm>
                  <a:off x="2783632" y="908720"/>
                  <a:ext cx="1636089" cy="35240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lnSpc>
                      <a:spcPts val="2000"/>
                    </a:lnSpc>
                  </a:pPr>
                  <a:r>
                    <a:rPr lang="ru-RU" altLang="zh-CN" sz="2000" dirty="0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видов спорта</a:t>
                  </a:r>
                  <a:endParaRPr lang="en-US" altLang="zh-CN" sz="2000" dirty="0">
                    <a:solidFill>
                      <a:srgbClr val="002060"/>
                    </a:solidFill>
                    <a:ea typeface="微软雅黑"/>
                    <a:sym typeface="Arial"/>
                  </a:endParaRPr>
                </a:p>
              </p:txBody>
            </p:sp>
            <p:sp>
              <p:nvSpPr>
                <p:cNvPr id="54" name="Line 260"/>
                <p:cNvSpPr>
                  <a:spLocks noChangeShapeType="1"/>
                </p:cNvSpPr>
                <p:nvPr/>
              </p:nvSpPr>
              <p:spPr bwMode="gray">
                <a:xfrm>
                  <a:off x="2783631" y="2276869"/>
                  <a:ext cx="3007569" cy="20441"/>
                </a:xfrm>
                <a:prstGeom prst="line">
                  <a:avLst/>
                </a:prstGeom>
                <a:noFill/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ysDot"/>
                  <a:round/>
                  <a:headEnd/>
                  <a:tailEnd type="oval" w="med" len="med"/>
                </a:ln>
                <a:effectLst/>
              </p:spPr>
              <p:txBody>
                <a:bodyPr wrap="none" anchor="ctr"/>
                <a:lstStyle/>
                <a:p>
                  <a:endParaRPr lang="ru-RU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55" name="Rectangle 261"/>
                <p:cNvSpPr>
                  <a:spLocks noChangeArrowheads="1"/>
                </p:cNvSpPr>
                <p:nvPr/>
              </p:nvSpPr>
              <p:spPr bwMode="gray">
                <a:xfrm rot="3419336">
                  <a:off x="2211437" y="1674714"/>
                  <a:ext cx="479425" cy="520700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56" name="Line 263"/>
                <p:cNvSpPr>
                  <a:spLocks noChangeShapeType="1"/>
                </p:cNvSpPr>
                <p:nvPr/>
              </p:nvSpPr>
              <p:spPr bwMode="gray">
                <a:xfrm>
                  <a:off x="2783632" y="3068959"/>
                  <a:ext cx="2935560" cy="20439"/>
                </a:xfrm>
                <a:prstGeom prst="line">
                  <a:avLst/>
                </a:prstGeom>
                <a:noFill/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ysDot"/>
                  <a:round/>
                  <a:headEnd/>
                  <a:tailEnd type="oval" w="med" len="med"/>
                </a:ln>
                <a:effectLst/>
              </p:spPr>
              <p:txBody>
                <a:bodyPr wrap="none" anchor="ctr"/>
                <a:lstStyle/>
                <a:p>
                  <a:endParaRPr lang="ru-RU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57" name="Rectangle 264"/>
                <p:cNvSpPr>
                  <a:spLocks noChangeArrowheads="1"/>
                </p:cNvSpPr>
                <p:nvPr/>
              </p:nvSpPr>
              <p:spPr bwMode="gray">
                <a:xfrm rot="3419336">
                  <a:off x="2211437" y="2512914"/>
                  <a:ext cx="479425" cy="520700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58" name="Text Box 265"/>
                <p:cNvSpPr txBox="1">
                  <a:spLocks noChangeArrowheads="1"/>
                </p:cNvSpPr>
                <p:nvPr/>
              </p:nvSpPr>
              <p:spPr bwMode="gray">
                <a:xfrm>
                  <a:off x="2314005" y="2575198"/>
                  <a:ext cx="237975" cy="4001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ru-RU" sz="2000" b="1" dirty="0" smtClean="0">
                      <a:solidFill>
                        <a:srgbClr val="FFFFFF"/>
                      </a:solidFill>
                    </a:rPr>
                    <a:t>79</a:t>
                  </a: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Line 266"/>
                <p:cNvSpPr>
                  <a:spLocks noChangeShapeType="1"/>
                </p:cNvSpPr>
                <p:nvPr/>
              </p:nvSpPr>
              <p:spPr bwMode="gray">
                <a:xfrm flipV="1">
                  <a:off x="2860626" y="4840114"/>
                  <a:ext cx="3184476" cy="12328"/>
                </a:xfrm>
                <a:prstGeom prst="line">
                  <a:avLst/>
                </a:prstGeom>
                <a:noFill/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ysDot"/>
                  <a:round/>
                  <a:headEnd/>
                  <a:tailEnd type="oval" w="med" len="med"/>
                </a:ln>
                <a:effectLst/>
              </p:spPr>
              <p:txBody>
                <a:bodyPr wrap="none" anchor="ctr"/>
                <a:lstStyle/>
                <a:p>
                  <a:endParaRPr lang="ru-RU"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60" name="Rectangle 267"/>
                <p:cNvSpPr>
                  <a:spLocks noChangeArrowheads="1"/>
                </p:cNvSpPr>
                <p:nvPr/>
              </p:nvSpPr>
              <p:spPr bwMode="ltGray">
                <a:xfrm rot="3419336">
                  <a:off x="2211437" y="4211539"/>
                  <a:ext cx="479425" cy="520700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>
                  <a:flatTx/>
                </a:bodyPr>
                <a:lstStyle/>
                <a:p>
                  <a:endParaRPr lang="ru-RU"/>
                </a:p>
              </p:txBody>
            </p:sp>
            <p:sp>
              <p:nvSpPr>
                <p:cNvPr id="61" name="Text Box 268"/>
                <p:cNvSpPr txBox="1">
                  <a:spLocks noChangeArrowheads="1"/>
                </p:cNvSpPr>
                <p:nvPr/>
              </p:nvSpPr>
              <p:spPr bwMode="gray">
                <a:xfrm>
                  <a:off x="2325019" y="4254401"/>
                  <a:ext cx="237975" cy="4001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ru-RU" sz="2000" b="1" dirty="0" smtClean="0">
                      <a:solidFill>
                        <a:srgbClr val="FFFFFF"/>
                      </a:solidFill>
                    </a:rPr>
                    <a:t>11</a:t>
                  </a: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Text Box 269"/>
                <p:cNvSpPr txBox="1">
                  <a:spLocks noChangeArrowheads="1"/>
                </p:cNvSpPr>
                <p:nvPr/>
              </p:nvSpPr>
              <p:spPr bwMode="gray">
                <a:xfrm>
                  <a:off x="2805733" y="1498848"/>
                  <a:ext cx="3143361" cy="70788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ru-RU" altLang="zh-CN" sz="2000" dirty="0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региональных спортивных </a:t>
                  </a:r>
                </a:p>
                <a:p>
                  <a:pPr eaLnBrk="0" hangingPunct="0"/>
                  <a:r>
                    <a:rPr lang="ru-RU" altLang="zh-CN" sz="2000" dirty="0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федераций </a:t>
                  </a:r>
                  <a:endParaRPr lang="en-US" altLang="zh-CN" sz="2000" dirty="0">
                    <a:solidFill>
                      <a:srgbClr val="002060"/>
                    </a:solidFill>
                    <a:ea typeface="微软雅黑"/>
                    <a:sym typeface="Arial"/>
                  </a:endParaRPr>
                </a:p>
              </p:txBody>
            </p:sp>
            <p:sp>
              <p:nvSpPr>
                <p:cNvPr id="63" name="Text Box 270"/>
                <p:cNvSpPr txBox="1">
                  <a:spLocks noChangeArrowheads="1"/>
                </p:cNvSpPr>
                <p:nvPr/>
              </p:nvSpPr>
              <p:spPr bwMode="gray">
                <a:xfrm>
                  <a:off x="2793232" y="2442716"/>
                  <a:ext cx="2592697" cy="60888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lnSpc>
                      <a:spcPts val="2000"/>
                    </a:lnSpc>
                  </a:pPr>
                  <a:r>
                    <a:rPr lang="ru-RU" altLang="zh-CN" sz="2000" dirty="0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объектов спортивной </a:t>
                  </a:r>
                </a:p>
                <a:p>
                  <a:pPr eaLnBrk="0" hangingPunct="0">
                    <a:lnSpc>
                      <a:spcPts val="2000"/>
                    </a:lnSpc>
                  </a:pPr>
                  <a:r>
                    <a:rPr lang="ru-RU" altLang="zh-CN" sz="2000" dirty="0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инфраструктуры</a:t>
                  </a:r>
                  <a:endParaRPr lang="en-US" altLang="zh-CN" sz="2000" dirty="0">
                    <a:solidFill>
                      <a:srgbClr val="002060"/>
                    </a:solidFill>
                    <a:ea typeface="微软雅黑"/>
                    <a:sym typeface="Arial"/>
                  </a:endParaRPr>
                </a:p>
              </p:txBody>
            </p:sp>
            <p:sp>
              <p:nvSpPr>
                <p:cNvPr id="64" name="Text Box 271"/>
                <p:cNvSpPr txBox="1">
                  <a:spLocks noChangeArrowheads="1"/>
                </p:cNvSpPr>
                <p:nvPr/>
              </p:nvSpPr>
              <p:spPr bwMode="gray">
                <a:xfrm>
                  <a:off x="2793579" y="3322613"/>
                  <a:ext cx="3109377" cy="60888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lnSpc>
                      <a:spcPts val="2000"/>
                    </a:lnSpc>
                  </a:pPr>
                  <a:r>
                    <a:rPr lang="ru-RU" altLang="zh-CN" sz="2000" dirty="0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физкультурно-спортивных </a:t>
                  </a:r>
                </a:p>
                <a:p>
                  <a:pPr eaLnBrk="0" hangingPunct="0">
                    <a:lnSpc>
                      <a:spcPts val="2000"/>
                    </a:lnSpc>
                  </a:pPr>
                  <a:r>
                    <a:rPr lang="ru-RU" altLang="zh-CN" sz="2000" dirty="0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организаций</a:t>
                  </a:r>
                  <a:endParaRPr lang="en-US" altLang="zh-CN" sz="2000" dirty="0">
                    <a:solidFill>
                      <a:srgbClr val="002060"/>
                    </a:solidFill>
                    <a:ea typeface="微软雅黑"/>
                    <a:sym typeface="Arial"/>
                  </a:endParaRPr>
                </a:p>
              </p:txBody>
            </p:sp>
            <p:sp>
              <p:nvSpPr>
                <p:cNvPr id="65" name="Text Box 272"/>
                <p:cNvSpPr txBox="1">
                  <a:spLocks noChangeArrowheads="1"/>
                </p:cNvSpPr>
                <p:nvPr/>
              </p:nvSpPr>
              <p:spPr bwMode="gray">
                <a:xfrm>
                  <a:off x="2744987" y="3989338"/>
                  <a:ext cx="3470896" cy="8617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lnSpc>
                      <a:spcPts val="2000"/>
                    </a:lnSpc>
                  </a:pPr>
                  <a:r>
                    <a:rPr lang="ru-RU" altLang="zh-CN" sz="2000" dirty="0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физкультурно-спортивных </a:t>
                  </a:r>
                </a:p>
                <a:p>
                  <a:pPr eaLnBrk="0" hangingPunct="0">
                    <a:lnSpc>
                      <a:spcPts val="2000"/>
                    </a:lnSpc>
                  </a:pPr>
                  <a:r>
                    <a:rPr lang="ru-RU" altLang="zh-CN" sz="2000" dirty="0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организаций – подведомственных </a:t>
                  </a:r>
                  <a:r>
                    <a:rPr lang="ru-RU" altLang="zh-CN" sz="2000" dirty="0" err="1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минспорту</a:t>
                  </a:r>
                  <a:r>
                    <a:rPr lang="ru-RU" altLang="zh-CN" sz="2000" dirty="0" smtClean="0">
                      <a:solidFill>
                        <a:srgbClr val="002060"/>
                      </a:solidFill>
                      <a:ea typeface="微软雅黑"/>
                      <a:sym typeface="Arial"/>
                    </a:rPr>
                    <a:t> Кировской области</a:t>
                  </a:r>
                </a:p>
              </p:txBody>
            </p:sp>
          </p:grpSp>
          <p:sp>
            <p:nvSpPr>
              <p:cNvPr id="47" name="Text Box 265"/>
              <p:cNvSpPr txBox="1">
                <a:spLocks noChangeArrowheads="1"/>
              </p:cNvSpPr>
              <p:nvPr/>
            </p:nvSpPr>
            <p:spPr bwMode="gray">
              <a:xfrm>
                <a:off x="7248848" y="2057400"/>
                <a:ext cx="237975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2000" b="1" dirty="0" smtClean="0">
                    <a:solidFill>
                      <a:srgbClr val="FFFFFF"/>
                    </a:solidFill>
                  </a:rPr>
                  <a:t>84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Text Box 265"/>
              <p:cNvSpPr txBox="1">
                <a:spLocks noChangeArrowheads="1"/>
              </p:cNvSpPr>
              <p:nvPr/>
            </p:nvSpPr>
            <p:spPr bwMode="gray">
              <a:xfrm>
                <a:off x="7160072" y="1209675"/>
                <a:ext cx="237975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2000" b="1" dirty="0" smtClean="0">
                    <a:solidFill>
                      <a:srgbClr val="FFFFFF"/>
                    </a:solidFill>
                  </a:rPr>
                  <a:t>85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1" name="Text Box 265"/>
            <p:cNvSpPr txBox="1">
              <a:spLocks noChangeArrowheads="1"/>
            </p:cNvSpPr>
            <p:nvPr/>
          </p:nvSpPr>
          <p:spPr bwMode="gray">
            <a:xfrm>
              <a:off x="7254801" y="3734346"/>
              <a:ext cx="237975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000" b="1" dirty="0" smtClean="0">
                  <a:solidFill>
                    <a:srgbClr val="FFFFFF"/>
                  </a:solidFill>
                </a:rPr>
                <a:t>58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9"/>
          <p:cNvGrpSpPr/>
          <p:nvPr/>
        </p:nvGrpSpPr>
        <p:grpSpPr>
          <a:xfrm>
            <a:off x="731854" y="307041"/>
            <a:ext cx="10728292" cy="2847854"/>
            <a:chOff x="791922" y="174654"/>
            <a:chExt cx="10728292" cy="2847854"/>
          </a:xfrm>
        </p:grpSpPr>
        <p:sp>
          <p:nvSpPr>
            <p:cNvPr id="2" name="Заголовок 1"/>
            <p:cNvSpPr txBox="1">
              <a:spLocks/>
            </p:cNvSpPr>
            <p:nvPr/>
          </p:nvSpPr>
          <p:spPr>
            <a:xfrm>
              <a:off x="791922" y="174654"/>
              <a:ext cx="10715700" cy="1470025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j-ea"/>
                  <a:cs typeface="+mj-cs"/>
                </a:rPr>
                <a:t>ДОБРО ПОЖАЛОВАТЬ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j-ea"/>
                  <a:cs typeface="+mj-cs"/>
                </a:rPr>
                <a:t>В КИРОВСКУЮ</a:t>
              </a:r>
              <a:r>
                <a:rPr kumimoji="0" lang="ru-RU" sz="4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j-ea"/>
                  <a:cs typeface="+mj-cs"/>
                </a:rPr>
                <a:t> ОБЛАСТЬ!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endParaRPr>
            </a:p>
          </p:txBody>
        </p:sp>
        <p:sp>
          <p:nvSpPr>
            <p:cNvPr id="3" name="Заголовок 1"/>
            <p:cNvSpPr txBox="1">
              <a:spLocks/>
            </p:cNvSpPr>
            <p:nvPr/>
          </p:nvSpPr>
          <p:spPr>
            <a:xfrm>
              <a:off x="804514" y="1552483"/>
              <a:ext cx="10715700" cy="1470025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j-ea"/>
                  <a:cs typeface="+mj-cs"/>
                </a:rPr>
                <a:t>Приглашаем к сотрудничеству</a:t>
              </a:r>
              <a:r>
                <a:rPr kumimoji="0" lang="ru-RU" sz="4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j-ea"/>
                  <a:cs typeface="+mj-cs"/>
                </a:rPr>
                <a:t>!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endParaRPr>
            </a:p>
          </p:txBody>
        </p:sp>
      </p:grpSp>
      <p:grpSp>
        <p:nvGrpSpPr>
          <p:cNvPr id="5" name="Группа 8"/>
          <p:cNvGrpSpPr/>
          <p:nvPr/>
        </p:nvGrpSpPr>
        <p:grpSpPr>
          <a:xfrm>
            <a:off x="-2937" y="4375230"/>
            <a:ext cx="12194937" cy="2501257"/>
            <a:chOff x="-17634" y="4375229"/>
            <a:chExt cx="12613970" cy="249177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7634" y="4375229"/>
              <a:ext cx="2927104" cy="249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64934" y="4383120"/>
              <a:ext cx="3171809" cy="246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06530" y="4378294"/>
              <a:ext cx="3177527" cy="2477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217410" y="4380660"/>
              <a:ext cx="3378926" cy="2472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738150" y="2574091"/>
            <a:ext cx="107157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ea typeface="+mj-ea"/>
                <a:cs typeface="+mj-cs"/>
              </a:rPr>
              <a:t>Министерство экономического развития Кировской области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200" dirty="0" smtClean="0">
                <a:solidFill>
                  <a:srgbClr val="002060"/>
                </a:solidFill>
                <a:ea typeface="+mj-ea"/>
                <a:cs typeface="+mj-cs"/>
              </a:rPr>
              <a:t>610000, г.Киров, ул. Защитников Отечества, д. 69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200" dirty="0" smtClean="0">
                <a:solidFill>
                  <a:srgbClr val="002060"/>
                </a:solidFill>
                <a:ea typeface="+mj-ea"/>
                <a:cs typeface="+mj-cs"/>
              </a:rPr>
              <a:t>(8332) 27-27-29</a:t>
            </a:r>
            <a:br>
              <a:rPr lang="ru-RU" sz="2200" dirty="0" smtClean="0">
                <a:solidFill>
                  <a:srgbClr val="002060"/>
                </a:solidFill>
                <a:ea typeface="+mj-ea"/>
                <a:cs typeface="+mj-cs"/>
              </a:rPr>
            </a:br>
            <a:r>
              <a:rPr lang="ru-RU" sz="2200" dirty="0" smtClean="0">
                <a:solidFill>
                  <a:srgbClr val="002060"/>
                </a:solidFill>
                <a:ea typeface="+mj-ea"/>
                <a:cs typeface="+mj-cs"/>
              </a:rPr>
              <a:t>Адрес </a:t>
            </a:r>
            <a:r>
              <a:rPr lang="ru-RU" sz="2200" dirty="0" err="1" smtClean="0">
                <a:solidFill>
                  <a:srgbClr val="002060"/>
                </a:solidFill>
                <a:ea typeface="+mj-ea"/>
                <a:cs typeface="+mj-cs"/>
              </a:rPr>
              <a:t>эл</a:t>
            </a:r>
            <a:r>
              <a:rPr lang="ru-RU" sz="2200" dirty="0" smtClean="0">
                <a:solidFill>
                  <a:srgbClr val="002060"/>
                </a:solidFill>
                <a:ea typeface="+mj-ea"/>
                <a:cs typeface="+mj-cs"/>
              </a:rPr>
              <a:t>. почты: </a:t>
            </a:r>
            <a:r>
              <a:rPr lang="ru-RU" sz="2200" dirty="0" err="1" smtClean="0">
                <a:solidFill>
                  <a:srgbClr val="002060"/>
                </a:solidFill>
                <a:ea typeface="+mj-ea"/>
                <a:cs typeface="+mj-cs"/>
              </a:rPr>
              <a:t>econsyn@ako.kirov.ru</a:t>
            </a:r>
            <a:endParaRPr lang="ru-RU" sz="2200" dirty="0" smtClean="0">
              <a:solidFill>
                <a:srgbClr val="002060"/>
              </a:solidFill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12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46" y="142852"/>
            <a:ext cx="857256" cy="11037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40"/>
          <p:cNvSpPr txBox="1"/>
          <p:nvPr/>
        </p:nvSpPr>
        <p:spPr>
          <a:xfrm>
            <a:off x="478708" y="61059"/>
            <a:ext cx="488155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0" dirty="0" smtClean="0">
                <a:solidFill>
                  <a:srgbClr val="002060"/>
                </a:solidFill>
                <a:cs typeface="Tahoma"/>
              </a:rPr>
              <a:t>КИРОВСКАЯ ОБЛАСТЬ</a:t>
            </a:r>
          </a:p>
        </p:txBody>
      </p:sp>
      <p:pic>
        <p:nvPicPr>
          <p:cNvPr id="13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  <p:grpSp>
        <p:nvGrpSpPr>
          <p:cNvPr id="54" name="Группа 53"/>
          <p:cNvGrpSpPr/>
          <p:nvPr/>
        </p:nvGrpSpPr>
        <p:grpSpPr>
          <a:xfrm>
            <a:off x="7282740" y="836712"/>
            <a:ext cx="4909260" cy="5095202"/>
            <a:chOff x="7421245" y="332656"/>
            <a:chExt cx="4909260" cy="5095202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7464152" y="332656"/>
              <a:ext cx="1854000" cy="1440000"/>
              <a:chOff x="463064" y="2191222"/>
              <a:chExt cx="1854000" cy="1440000"/>
            </a:xfrm>
          </p:grpSpPr>
          <p:grpSp>
            <p:nvGrpSpPr>
              <p:cNvPr id="15" name="Группа 15"/>
              <p:cNvGrpSpPr/>
              <p:nvPr/>
            </p:nvGrpSpPr>
            <p:grpSpPr>
              <a:xfrm>
                <a:off x="463064" y="2191222"/>
                <a:ext cx="1854000" cy="1440000"/>
                <a:chOff x="713250" y="2169000"/>
                <a:chExt cx="3171600" cy="2520000"/>
              </a:xfrm>
            </p:grpSpPr>
            <p:grpSp>
              <p:nvGrpSpPr>
                <p:cNvPr id="17" name="Группа 8">
                  <a:extLst>
                    <a:ext uri="{FF2B5EF4-FFF2-40B4-BE49-F238E27FC236}">
                      <a16:creationId xmlns:a16="http://schemas.microsoft.com/office/drawing/2014/main" xmlns="" id="{5204AC6E-DB33-4BD9-9B36-13A4F24E678C}"/>
                    </a:ext>
                  </a:extLst>
                </p:cNvPr>
                <p:cNvGrpSpPr/>
                <p:nvPr/>
              </p:nvGrpSpPr>
              <p:grpSpPr>
                <a:xfrm>
                  <a:off x="713250" y="2169000"/>
                  <a:ext cx="3171600" cy="2520000"/>
                  <a:chOff x="4634400" y="2169000"/>
                  <a:chExt cx="3171600" cy="2520000"/>
                </a:xfr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0" name="Шестиугольник 19">
                    <a:extLst>
                      <a:ext uri="{FF2B5EF4-FFF2-40B4-BE49-F238E27FC236}">
                        <a16:creationId xmlns:a16="http://schemas.microsoft.com/office/drawing/2014/main" xmlns="" id="{4814F35C-1FD7-494C-A3A6-6DA0A24F301E}"/>
                      </a:ext>
                    </a:extLst>
                  </p:cNvPr>
                  <p:cNvSpPr/>
                  <p:nvPr/>
                </p:nvSpPr>
                <p:spPr>
                  <a:xfrm>
                    <a:off x="5272796" y="2349000"/>
                    <a:ext cx="2533204" cy="2183796"/>
                  </a:xfrm>
                  <a:prstGeom prst="hexagon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21" name="Шестиугольник 20">
                    <a:extLst>
                      <a:ext uri="{FF2B5EF4-FFF2-40B4-BE49-F238E27FC236}">
                        <a16:creationId xmlns:a16="http://schemas.microsoft.com/office/drawing/2014/main" xmlns="" id="{6EA0AAC9-F5C1-4EAE-B48C-862AD3196627}"/>
                      </a:ext>
                    </a:extLst>
                  </p:cNvPr>
                  <p:cNvSpPr/>
                  <p:nvPr/>
                </p:nvSpPr>
                <p:spPr>
                  <a:xfrm>
                    <a:off x="4634400" y="2169000"/>
                    <a:ext cx="2923200" cy="2520000"/>
                  </a:xfrm>
                  <a:prstGeom prst="hexagon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22" name="Овал 21">
                    <a:extLst>
                      <a:ext uri="{FF2B5EF4-FFF2-40B4-BE49-F238E27FC236}">
                        <a16:creationId xmlns:a16="http://schemas.microsoft.com/office/drawing/2014/main" xmlns="" id="{29FC2E2A-B62C-453E-ABC2-BA3232241F84}"/>
                      </a:ext>
                    </a:extLst>
                  </p:cNvPr>
                  <p:cNvSpPr/>
                  <p:nvPr/>
                </p:nvSpPr>
                <p:spPr>
                  <a:xfrm>
                    <a:off x="4634400" y="2349000"/>
                    <a:ext cx="810000" cy="81000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01F01CD3-EEC5-41C8-9965-B1D18497D619}"/>
                    </a:ext>
                  </a:extLst>
                </p:cNvPr>
                <p:cNvSpPr txBox="1"/>
                <p:nvPr/>
              </p:nvSpPr>
              <p:spPr>
                <a:xfrm>
                  <a:off x="1794872" y="2459864"/>
                  <a:ext cx="812937" cy="1238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4000" b="1" dirty="0" smtClean="0">
                      <a:solidFill>
                        <a:schemeClr val="accent1"/>
                      </a:solidFill>
                    </a:rPr>
                    <a:t>9</a:t>
                  </a:r>
                  <a:endParaRPr lang="ru-RU" sz="4000" b="1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41805651-F2A9-4951-9469-BCE4042AF88E}"/>
                    </a:ext>
                  </a:extLst>
                </p:cNvPr>
                <p:cNvSpPr txBox="1"/>
                <p:nvPr/>
              </p:nvSpPr>
              <p:spPr>
                <a:xfrm>
                  <a:off x="802664" y="3484053"/>
                  <a:ext cx="2715531" cy="7540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200" b="1" cap="all" dirty="0" smtClean="0">
                      <a:solidFill>
                        <a:schemeClr val="accent1"/>
                      </a:solidFill>
                    </a:rPr>
                    <a:t>регионов</a:t>
                  </a:r>
                  <a:endParaRPr lang="ru-RU" sz="2200" b="1" cap="all" dirty="0">
                    <a:solidFill>
                      <a:schemeClr val="accent1"/>
                    </a:solidFill>
                  </a:endParaRPr>
                </a:p>
              </p:txBody>
            </p:sp>
          </p:grp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xmlns="" id="{E516B789-8A57-4236-A8BA-E46DF5CBD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"/>
                  </a:ext>
                </a:extLst>
              </a:blip>
              <a:srcRect/>
              <a:stretch/>
            </p:blipFill>
            <p:spPr>
              <a:xfrm>
                <a:off x="501744" y="2315728"/>
                <a:ext cx="380805" cy="354753"/>
              </a:xfrm>
              <a:prstGeom prst="rect">
                <a:avLst/>
              </a:prstGeom>
            </p:spPr>
          </p:pic>
        </p:grpSp>
        <p:grpSp>
          <p:nvGrpSpPr>
            <p:cNvPr id="52" name="Группа 51"/>
            <p:cNvGrpSpPr/>
            <p:nvPr/>
          </p:nvGrpSpPr>
          <p:grpSpPr>
            <a:xfrm>
              <a:off x="7464152" y="1988840"/>
              <a:ext cx="4866353" cy="1692771"/>
              <a:chOff x="5087888" y="2204864"/>
              <a:chExt cx="4866353" cy="1692771"/>
            </a:xfrm>
          </p:grpSpPr>
          <p:grpSp>
            <p:nvGrpSpPr>
              <p:cNvPr id="32" name="Группа 31"/>
              <p:cNvGrpSpPr/>
              <p:nvPr/>
            </p:nvGrpSpPr>
            <p:grpSpPr>
              <a:xfrm>
                <a:off x="5087888" y="2276872"/>
                <a:ext cx="1854000" cy="1440000"/>
                <a:chOff x="472284" y="3796479"/>
                <a:chExt cx="1854000" cy="1440000"/>
              </a:xfrm>
            </p:grpSpPr>
            <p:grpSp>
              <p:nvGrpSpPr>
                <p:cNvPr id="33" name="Группа 25"/>
                <p:cNvGrpSpPr/>
                <p:nvPr/>
              </p:nvGrpSpPr>
              <p:grpSpPr>
                <a:xfrm>
                  <a:off x="472284" y="3796479"/>
                  <a:ext cx="1854000" cy="1440000"/>
                  <a:chOff x="4634400" y="2169000"/>
                  <a:chExt cx="3171600" cy="2520000"/>
                </a:xfrm>
              </p:grpSpPr>
              <p:grpSp>
                <p:nvGrpSpPr>
                  <p:cNvPr id="35" name="Группа 18">
                    <a:extLst>
                      <a:ext uri="{FF2B5EF4-FFF2-40B4-BE49-F238E27FC236}">
                        <a16:creationId xmlns:a16="http://schemas.microsoft.com/office/drawing/2014/main" xmlns="" id="{0862A308-706A-49ED-8888-9B668BECEC00}"/>
                      </a:ext>
                    </a:extLst>
                  </p:cNvPr>
                  <p:cNvGrpSpPr/>
                  <p:nvPr/>
                </p:nvGrpSpPr>
                <p:grpSpPr>
                  <a:xfrm>
                    <a:off x="4634400" y="2169000"/>
                    <a:ext cx="3171600" cy="2520000"/>
                    <a:chOff x="4634400" y="2169000"/>
                    <a:chExt cx="3171600" cy="2520000"/>
                  </a:xfrm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44" name="Шестиугольник 43">
                      <a:extLst>
                        <a:ext uri="{FF2B5EF4-FFF2-40B4-BE49-F238E27FC236}">
                          <a16:creationId xmlns:a16="http://schemas.microsoft.com/office/drawing/2014/main" xmlns="" id="{59CC25CB-E77C-4E05-A83E-BEAAE563C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2796" y="2349000"/>
                      <a:ext cx="2533204" cy="2183796"/>
                    </a:xfrm>
                    <a:prstGeom prst="hexagon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47" name="Шестиугольник 20">
                      <a:extLst>
                        <a:ext uri="{FF2B5EF4-FFF2-40B4-BE49-F238E27FC236}">
                          <a16:creationId xmlns:a16="http://schemas.microsoft.com/office/drawing/2014/main" xmlns="" id="{54B0E47B-5E8B-45A2-9C1F-F3FBDEC78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4400" y="2169000"/>
                      <a:ext cx="2923201" cy="2520000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48" name="Овал 47">
                      <a:extLst>
                        <a:ext uri="{FF2B5EF4-FFF2-40B4-BE49-F238E27FC236}">
                          <a16:creationId xmlns:a16="http://schemas.microsoft.com/office/drawing/2014/main" xmlns="" id="{C9303EE9-54B1-470C-B87A-BEB119064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4400" y="2349000"/>
                      <a:ext cx="810000" cy="810000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42" name="TextBox 22">
                    <a:extLst>
                      <a:ext uri="{FF2B5EF4-FFF2-40B4-BE49-F238E27FC236}">
                        <a16:creationId xmlns:a16="http://schemas.microsoft.com/office/drawing/2014/main" xmlns="" id="{26F22E57-AE1C-44B6-977E-7D40557DD784}"/>
                      </a:ext>
                    </a:extLst>
                  </p:cNvPr>
                  <p:cNvSpPr txBox="1"/>
                  <p:nvPr/>
                </p:nvSpPr>
                <p:spPr>
                  <a:xfrm>
                    <a:off x="5339505" y="2407964"/>
                    <a:ext cx="1955320" cy="10233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3200" b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120,4</a:t>
                    </a:r>
                    <a:endParaRPr lang="ru-RU" sz="3200" b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xmlns="" id="{AC8819A3-66BE-4DAF-9773-35136CAECB70}"/>
                      </a:ext>
                    </a:extLst>
                  </p:cNvPr>
                  <p:cNvSpPr txBox="1"/>
                  <p:nvPr/>
                </p:nvSpPr>
                <p:spPr>
                  <a:xfrm>
                    <a:off x="4844796" y="3276143"/>
                    <a:ext cx="2688566" cy="75405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2200" b="1" cap="all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ТЫС. КМ</a:t>
                    </a:r>
                    <a:r>
                      <a:rPr lang="ru-RU" sz="2400" b="1" cap="all" baseline="3000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2</a:t>
                    </a:r>
                    <a:r>
                      <a:rPr lang="ru-RU" sz="2200" b="1" cap="all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.</a:t>
                    </a:r>
                    <a:endParaRPr lang="ru-RU" sz="2200" b="1" cap="all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p:grpSp>
            <p:pic>
              <p:nvPicPr>
                <p:cNvPr id="34" name="Picture 10" descr="https://upload.wikimedia.org/wikipedia/commons/thumb/8/8d/Icon_S_blue.svg/1200px-Icon_S_blue.svg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0078BE"/>
                    </a:clrFrom>
                    <a:clrTo>
                      <a:srgbClr val="0078BE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82867" y="3901182"/>
                  <a:ext cx="424351" cy="4243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9" name="Rectangle 2"/>
              <p:cNvSpPr>
                <a:spLocks noChangeArrowheads="1"/>
              </p:cNvSpPr>
              <p:nvPr/>
            </p:nvSpPr>
            <p:spPr bwMode="auto">
              <a:xfrm>
                <a:off x="7032104" y="2204864"/>
                <a:ext cx="2922137" cy="169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300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Включает в себя </a:t>
                </a:r>
                <a:r>
                  <a:rPr lang="ru-RU" sz="1300" b="1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249 муниципальных образований</a:t>
                </a:r>
                <a:r>
                  <a:rPr lang="ru-RU" sz="1300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  (районы, городские и муниципальные округа, городские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300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и сельские поселения)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3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300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В состав Кировской области входит </a:t>
                </a:r>
                <a:r>
                  <a:rPr lang="ru-RU" sz="1300" b="1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4224 населенных пунктов</a:t>
                </a:r>
                <a:r>
                  <a:rPr lang="ru-RU" sz="1300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 (города, </a:t>
                </a:r>
                <a:r>
                  <a:rPr lang="ru-RU" sz="1300" dirty="0" err="1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пгт</a:t>
                </a:r>
                <a:r>
                  <a:rPr lang="ru-RU" sz="1300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, сельские населенные пункты)</a:t>
                </a:r>
              </a:p>
            </p:txBody>
          </p:sp>
        </p:grpSp>
        <p:grpSp>
          <p:nvGrpSpPr>
            <p:cNvPr id="53" name="Группа 52"/>
            <p:cNvGrpSpPr/>
            <p:nvPr/>
          </p:nvGrpSpPr>
          <p:grpSpPr>
            <a:xfrm>
              <a:off x="7421245" y="3987858"/>
              <a:ext cx="4467313" cy="1440000"/>
              <a:chOff x="7392144" y="3861048"/>
              <a:chExt cx="4467313" cy="1440000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7392144" y="3861048"/>
                <a:ext cx="1915565" cy="1440000"/>
                <a:chOff x="395164" y="5357557"/>
                <a:chExt cx="1915565" cy="1440000"/>
              </a:xfrm>
            </p:grpSpPr>
            <p:grpSp>
              <p:nvGrpSpPr>
                <p:cNvPr id="24" name="Группа 33"/>
                <p:cNvGrpSpPr/>
                <p:nvPr/>
              </p:nvGrpSpPr>
              <p:grpSpPr>
                <a:xfrm>
                  <a:off x="456729" y="5357557"/>
                  <a:ext cx="1854000" cy="1440000"/>
                  <a:chOff x="8555550" y="2169000"/>
                  <a:chExt cx="2214000" cy="1785600"/>
                </a:xfrm>
              </p:grpSpPr>
              <p:grpSp>
                <p:nvGrpSpPr>
                  <p:cNvPr id="26" name="Группа 26">
                    <a:extLst>
                      <a:ext uri="{FF2B5EF4-FFF2-40B4-BE49-F238E27FC236}">
                        <a16:creationId xmlns:a16="http://schemas.microsoft.com/office/drawing/2014/main" xmlns="" id="{8C1FC1F8-154A-48AE-8D2F-CD1646BEB4BF}"/>
                      </a:ext>
                    </a:extLst>
                  </p:cNvPr>
                  <p:cNvGrpSpPr/>
                  <p:nvPr/>
                </p:nvGrpSpPr>
                <p:grpSpPr>
                  <a:xfrm>
                    <a:off x="8555550" y="2169000"/>
                    <a:ext cx="2214000" cy="1785600"/>
                    <a:chOff x="4634400" y="2169000"/>
                    <a:chExt cx="3171600" cy="2520000"/>
                  </a:xfrm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29" name="Шестиугольник 28">
                      <a:extLst>
                        <a:ext uri="{FF2B5EF4-FFF2-40B4-BE49-F238E27FC236}">
                          <a16:creationId xmlns:a16="http://schemas.microsoft.com/office/drawing/2014/main" xmlns="" id="{CD308F99-465E-482D-95DD-E917E56F84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2796" y="2349000"/>
                      <a:ext cx="2533204" cy="2183796"/>
                    </a:xfrm>
                    <a:prstGeom prst="hexagon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30" name="Шестиугольник 29">
                      <a:extLst>
                        <a:ext uri="{FF2B5EF4-FFF2-40B4-BE49-F238E27FC236}">
                          <a16:creationId xmlns:a16="http://schemas.microsoft.com/office/drawing/2014/main" xmlns="" id="{7C1B5D16-3121-473E-8096-F8485DBEDA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4400" y="2169000"/>
                      <a:ext cx="2923201" cy="2520000"/>
                    </a:xfrm>
                    <a:prstGeom prst="hexagon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sp>
                  <p:nvSpPr>
                    <p:cNvPr id="31" name="Овал 30">
                      <a:extLst>
                        <a:ext uri="{FF2B5EF4-FFF2-40B4-BE49-F238E27FC236}">
                          <a16:creationId xmlns:a16="http://schemas.microsoft.com/office/drawing/2014/main" xmlns="" id="{D12CCA74-5CB5-4CE7-9A2C-5AB891A9D9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4400" y="2349000"/>
                      <a:ext cx="810000" cy="81000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93A6F3E7-7690-4C8A-8CF3-4BC1CA16EB6B}"/>
                      </a:ext>
                    </a:extLst>
                  </p:cNvPr>
                  <p:cNvSpPr txBox="1"/>
                  <p:nvPr/>
                </p:nvSpPr>
                <p:spPr>
                  <a:xfrm>
                    <a:off x="9085176" y="2290604"/>
                    <a:ext cx="1309741" cy="87777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4000" b="1" dirty="0" smtClean="0">
                        <a:solidFill>
                          <a:schemeClr val="accent3"/>
                        </a:solidFill>
                      </a:rPr>
                      <a:t>1,12</a:t>
                    </a:r>
                    <a:endParaRPr lang="ru-RU" sz="4000" b="1" dirty="0">
                      <a:solidFill>
                        <a:schemeClr val="accent3"/>
                      </a:solidFill>
                    </a:endParaRP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xmlns="" id="{52D7AEEE-BC23-4573-A1C2-49C86C35B673}"/>
                      </a:ext>
                    </a:extLst>
                  </p:cNvPr>
                  <p:cNvSpPr txBox="1"/>
                  <p:nvPr/>
                </p:nvSpPr>
                <p:spPr>
                  <a:xfrm>
                    <a:off x="8635687" y="3055165"/>
                    <a:ext cx="1831708" cy="53430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2200" b="1" cap="all" dirty="0" smtClean="0">
                        <a:solidFill>
                          <a:schemeClr val="accent3"/>
                        </a:solidFill>
                      </a:rPr>
                      <a:t>Млн. чел</a:t>
                    </a:r>
                    <a:endParaRPr lang="ru-RU" sz="2200" b="1" cap="all" dirty="0">
                      <a:solidFill>
                        <a:schemeClr val="accent3"/>
                      </a:solidFill>
                    </a:endParaRPr>
                  </a:p>
                </p:txBody>
              </p:sp>
            </p:grpSp>
            <p:pic>
              <p:nvPicPr>
                <p:cNvPr id="25" name="Picture 6" descr="https://lh3.googleusercontent.com/tmswEwCJ4meBlTLYnKcnNYjcRa6gy1d0-2_oIxObXOITBPqAQMqbEWj350Xn4tyKmiK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0099CC"/>
                    </a:clrFrom>
                    <a:clrTo>
                      <a:srgbClr val="0099CC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95164" y="5408992"/>
                  <a:ext cx="571504" cy="57150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50" name="Прямоугольник 49"/>
              <p:cNvSpPr/>
              <p:nvPr/>
            </p:nvSpPr>
            <p:spPr>
              <a:xfrm>
                <a:off x="9408368" y="4005064"/>
                <a:ext cx="2451089" cy="1092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300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в том числе: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300" b="1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городское</a:t>
                </a:r>
                <a:r>
                  <a:rPr lang="ru-RU" sz="1300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 население – 884,3 тыс. человек (78,9%),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300" b="1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сельское</a:t>
                </a:r>
                <a:r>
                  <a:rPr lang="ru-RU" sz="1300" dirty="0" smtClean="0">
                    <a:solidFill>
                      <a:srgbClr val="002060"/>
                    </a:solidFill>
                    <a:ea typeface="Times New Roman" pitchFamily="18" charset="0"/>
                    <a:cs typeface="Arial" pitchFamily="34" charset="0"/>
                  </a:rPr>
                  <a:t> население – 236,1 тыс. человек (21,1%)</a:t>
                </a:r>
              </a:p>
            </p:txBody>
          </p:sp>
        </p:grpSp>
      </p:grpSp>
      <p:sp>
        <p:nvSpPr>
          <p:cNvPr id="55" name="Прямоугольник 54"/>
          <p:cNvSpPr/>
          <p:nvPr/>
        </p:nvSpPr>
        <p:spPr>
          <a:xfrm>
            <a:off x="9172966" y="973354"/>
            <a:ext cx="312000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Республики</a:t>
            </a:r>
            <a:r>
              <a:rPr lang="ru-RU" sz="13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Татарстан и Марий Эл, Коми, Удмуртия;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Области </a:t>
            </a:r>
            <a:r>
              <a:rPr lang="ru-RU" sz="13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Вологодская, Костромская, Нижегородская, Архангельская;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Пермский </a:t>
            </a:r>
            <a:r>
              <a:rPr lang="ru-RU" sz="13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край</a:t>
            </a:r>
            <a:r>
              <a:rPr lang="ru-RU" sz="13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grpSp>
        <p:nvGrpSpPr>
          <p:cNvPr id="284" name="Группа 283"/>
          <p:cNvGrpSpPr/>
          <p:nvPr/>
        </p:nvGrpSpPr>
        <p:grpSpPr>
          <a:xfrm>
            <a:off x="836763" y="2298264"/>
            <a:ext cx="1425039" cy="1389412"/>
            <a:chOff x="407368" y="2829839"/>
            <a:chExt cx="500600" cy="55567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81" name="Ярославская обл.">
              <a:extLst>
                <a:ext uri="{FF2B5EF4-FFF2-40B4-BE49-F238E27FC236}">
                  <a16:creationId xmlns:a16="http://schemas.microsoft.com/office/drawing/2014/main" xmlns="" id="{116F3390-3D64-FA2F-F0B6-720F1F039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04" y="2829839"/>
              <a:ext cx="372895" cy="275558"/>
            </a:xfrm>
            <a:custGeom>
              <a:avLst/>
              <a:gdLst>
                <a:gd name="T0" fmla="*/ 63 w 146"/>
                <a:gd name="T1" fmla="*/ 0 h 121"/>
                <a:gd name="T2" fmla="*/ 88 w 146"/>
                <a:gd name="T3" fmla="*/ 0 h 121"/>
                <a:gd name="T4" fmla="*/ 111 w 146"/>
                <a:gd name="T5" fmla="*/ 21 h 121"/>
                <a:gd name="T6" fmla="*/ 119 w 146"/>
                <a:gd name="T7" fmla="*/ 15 h 121"/>
                <a:gd name="T8" fmla="*/ 127 w 146"/>
                <a:gd name="T9" fmla="*/ 25 h 121"/>
                <a:gd name="T10" fmla="*/ 127 w 146"/>
                <a:gd name="T11" fmla="*/ 52 h 121"/>
                <a:gd name="T12" fmla="*/ 146 w 146"/>
                <a:gd name="T13" fmla="*/ 71 h 121"/>
                <a:gd name="T14" fmla="*/ 144 w 146"/>
                <a:gd name="T15" fmla="*/ 84 h 121"/>
                <a:gd name="T16" fmla="*/ 129 w 146"/>
                <a:gd name="T17" fmla="*/ 84 h 121"/>
                <a:gd name="T18" fmla="*/ 125 w 146"/>
                <a:gd name="T19" fmla="*/ 94 h 121"/>
                <a:gd name="T20" fmla="*/ 117 w 146"/>
                <a:gd name="T21" fmla="*/ 92 h 121"/>
                <a:gd name="T22" fmla="*/ 102 w 146"/>
                <a:gd name="T23" fmla="*/ 109 h 121"/>
                <a:gd name="T24" fmla="*/ 92 w 146"/>
                <a:gd name="T25" fmla="*/ 109 h 121"/>
                <a:gd name="T26" fmla="*/ 90 w 146"/>
                <a:gd name="T27" fmla="*/ 117 h 121"/>
                <a:gd name="T28" fmla="*/ 75 w 146"/>
                <a:gd name="T29" fmla="*/ 115 h 121"/>
                <a:gd name="T30" fmla="*/ 71 w 146"/>
                <a:gd name="T31" fmla="*/ 109 h 121"/>
                <a:gd name="T32" fmla="*/ 50 w 146"/>
                <a:gd name="T33" fmla="*/ 109 h 121"/>
                <a:gd name="T34" fmla="*/ 40 w 146"/>
                <a:gd name="T35" fmla="*/ 117 h 121"/>
                <a:gd name="T36" fmla="*/ 23 w 146"/>
                <a:gd name="T37" fmla="*/ 121 h 121"/>
                <a:gd name="T38" fmla="*/ 0 w 146"/>
                <a:gd name="T39" fmla="*/ 105 h 121"/>
                <a:gd name="T40" fmla="*/ 2 w 146"/>
                <a:gd name="T41" fmla="*/ 100 h 121"/>
                <a:gd name="T42" fmla="*/ 6 w 146"/>
                <a:gd name="T43" fmla="*/ 86 h 121"/>
                <a:gd name="T44" fmla="*/ 29 w 146"/>
                <a:gd name="T45" fmla="*/ 71 h 121"/>
                <a:gd name="T46" fmla="*/ 23 w 146"/>
                <a:gd name="T47" fmla="*/ 55 h 121"/>
                <a:gd name="T48" fmla="*/ 31 w 146"/>
                <a:gd name="T49" fmla="*/ 48 h 121"/>
                <a:gd name="T50" fmla="*/ 29 w 146"/>
                <a:gd name="T51" fmla="*/ 30 h 121"/>
                <a:gd name="T52" fmla="*/ 40 w 146"/>
                <a:gd name="T53" fmla="*/ 23 h 121"/>
                <a:gd name="T54" fmla="*/ 44 w 146"/>
                <a:gd name="T55" fmla="*/ 23 h 121"/>
                <a:gd name="T56" fmla="*/ 50 w 146"/>
                <a:gd name="T57" fmla="*/ 9 h 121"/>
                <a:gd name="T58" fmla="*/ 63 w 146"/>
                <a:gd name="T5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21">
                  <a:moveTo>
                    <a:pt x="63" y="0"/>
                  </a:moveTo>
                  <a:lnTo>
                    <a:pt x="88" y="0"/>
                  </a:lnTo>
                  <a:lnTo>
                    <a:pt x="111" y="21"/>
                  </a:lnTo>
                  <a:lnTo>
                    <a:pt x="119" y="15"/>
                  </a:lnTo>
                  <a:lnTo>
                    <a:pt x="127" y="25"/>
                  </a:lnTo>
                  <a:lnTo>
                    <a:pt x="127" y="52"/>
                  </a:lnTo>
                  <a:lnTo>
                    <a:pt x="146" y="71"/>
                  </a:lnTo>
                  <a:lnTo>
                    <a:pt x="144" y="84"/>
                  </a:lnTo>
                  <a:lnTo>
                    <a:pt x="129" y="84"/>
                  </a:lnTo>
                  <a:lnTo>
                    <a:pt x="125" y="94"/>
                  </a:lnTo>
                  <a:lnTo>
                    <a:pt x="117" y="92"/>
                  </a:lnTo>
                  <a:lnTo>
                    <a:pt x="102" y="109"/>
                  </a:lnTo>
                  <a:lnTo>
                    <a:pt x="92" y="109"/>
                  </a:lnTo>
                  <a:lnTo>
                    <a:pt x="90" y="117"/>
                  </a:lnTo>
                  <a:lnTo>
                    <a:pt x="75" y="115"/>
                  </a:lnTo>
                  <a:lnTo>
                    <a:pt x="71" y="109"/>
                  </a:lnTo>
                  <a:lnTo>
                    <a:pt x="50" y="109"/>
                  </a:lnTo>
                  <a:lnTo>
                    <a:pt x="40" y="117"/>
                  </a:lnTo>
                  <a:lnTo>
                    <a:pt x="23" y="121"/>
                  </a:lnTo>
                  <a:lnTo>
                    <a:pt x="0" y="105"/>
                  </a:lnTo>
                  <a:lnTo>
                    <a:pt x="2" y="100"/>
                  </a:lnTo>
                  <a:lnTo>
                    <a:pt x="6" y="86"/>
                  </a:lnTo>
                  <a:lnTo>
                    <a:pt x="29" y="71"/>
                  </a:lnTo>
                  <a:lnTo>
                    <a:pt x="23" y="55"/>
                  </a:lnTo>
                  <a:lnTo>
                    <a:pt x="31" y="48"/>
                  </a:lnTo>
                  <a:lnTo>
                    <a:pt x="29" y="30"/>
                  </a:lnTo>
                  <a:lnTo>
                    <a:pt x="40" y="23"/>
                  </a:lnTo>
                  <a:lnTo>
                    <a:pt x="44" y="23"/>
                  </a:lnTo>
                  <a:lnTo>
                    <a:pt x="50" y="9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000" dirty="0">
                <a:latin typeface="Lato Light"/>
              </a:endParaRPr>
            </a:p>
          </p:txBody>
        </p:sp>
        <p:sp>
          <p:nvSpPr>
            <p:cNvPr id="282" name="Ивановская обл.">
              <a:extLst>
                <a:ext uri="{FF2B5EF4-FFF2-40B4-BE49-F238E27FC236}">
                  <a16:creationId xmlns:a16="http://schemas.microsoft.com/office/drawing/2014/main" xmlns="" id="{F430E498-4EF0-4A11-36B2-4A3755789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67" y="3078069"/>
              <a:ext cx="344801" cy="268726"/>
            </a:xfrm>
            <a:custGeom>
              <a:avLst/>
              <a:gdLst>
                <a:gd name="T0" fmla="*/ 133 w 135"/>
                <a:gd name="T1" fmla="*/ 77 h 118"/>
                <a:gd name="T2" fmla="*/ 116 w 135"/>
                <a:gd name="T3" fmla="*/ 77 h 118"/>
                <a:gd name="T4" fmla="*/ 116 w 135"/>
                <a:gd name="T5" fmla="*/ 89 h 118"/>
                <a:gd name="T6" fmla="*/ 100 w 135"/>
                <a:gd name="T7" fmla="*/ 89 h 118"/>
                <a:gd name="T8" fmla="*/ 89 w 135"/>
                <a:gd name="T9" fmla="*/ 79 h 118"/>
                <a:gd name="T10" fmla="*/ 81 w 135"/>
                <a:gd name="T11" fmla="*/ 87 h 118"/>
                <a:gd name="T12" fmla="*/ 77 w 135"/>
                <a:gd name="T13" fmla="*/ 102 h 118"/>
                <a:gd name="T14" fmla="*/ 66 w 135"/>
                <a:gd name="T15" fmla="*/ 112 h 118"/>
                <a:gd name="T16" fmla="*/ 50 w 135"/>
                <a:gd name="T17" fmla="*/ 114 h 118"/>
                <a:gd name="T18" fmla="*/ 37 w 135"/>
                <a:gd name="T19" fmla="*/ 118 h 118"/>
                <a:gd name="T20" fmla="*/ 41 w 135"/>
                <a:gd name="T21" fmla="*/ 116 h 118"/>
                <a:gd name="T22" fmla="*/ 48 w 135"/>
                <a:gd name="T23" fmla="*/ 75 h 118"/>
                <a:gd name="T24" fmla="*/ 21 w 135"/>
                <a:gd name="T25" fmla="*/ 46 h 118"/>
                <a:gd name="T26" fmla="*/ 4 w 135"/>
                <a:gd name="T27" fmla="*/ 41 h 118"/>
                <a:gd name="T28" fmla="*/ 4 w 135"/>
                <a:gd name="T29" fmla="*/ 31 h 118"/>
                <a:gd name="T30" fmla="*/ 8 w 135"/>
                <a:gd name="T31" fmla="*/ 16 h 118"/>
                <a:gd name="T32" fmla="*/ 0 w 135"/>
                <a:gd name="T33" fmla="*/ 8 h 118"/>
                <a:gd name="T34" fmla="*/ 10 w 135"/>
                <a:gd name="T35" fmla="*/ 0 h 118"/>
                <a:gd name="T36" fmla="*/ 31 w 135"/>
                <a:gd name="T37" fmla="*/ 0 h 118"/>
                <a:gd name="T38" fmla="*/ 35 w 135"/>
                <a:gd name="T39" fmla="*/ 6 h 118"/>
                <a:gd name="T40" fmla="*/ 50 w 135"/>
                <a:gd name="T41" fmla="*/ 8 h 118"/>
                <a:gd name="T42" fmla="*/ 50 w 135"/>
                <a:gd name="T43" fmla="*/ 4 h 118"/>
                <a:gd name="T44" fmla="*/ 58 w 135"/>
                <a:gd name="T45" fmla="*/ 18 h 118"/>
                <a:gd name="T46" fmla="*/ 69 w 135"/>
                <a:gd name="T47" fmla="*/ 18 h 118"/>
                <a:gd name="T48" fmla="*/ 77 w 135"/>
                <a:gd name="T49" fmla="*/ 23 h 118"/>
                <a:gd name="T50" fmla="*/ 85 w 135"/>
                <a:gd name="T51" fmla="*/ 14 h 118"/>
                <a:gd name="T52" fmla="*/ 91 w 135"/>
                <a:gd name="T53" fmla="*/ 14 h 118"/>
                <a:gd name="T54" fmla="*/ 94 w 135"/>
                <a:gd name="T55" fmla="*/ 25 h 118"/>
                <a:gd name="T56" fmla="*/ 108 w 135"/>
                <a:gd name="T57" fmla="*/ 37 h 118"/>
                <a:gd name="T58" fmla="*/ 123 w 135"/>
                <a:gd name="T59" fmla="*/ 37 h 118"/>
                <a:gd name="T60" fmla="*/ 119 w 135"/>
                <a:gd name="T61" fmla="*/ 52 h 118"/>
                <a:gd name="T62" fmla="*/ 135 w 135"/>
                <a:gd name="T63" fmla="*/ 62 h 118"/>
                <a:gd name="T64" fmla="*/ 133 w 135"/>
                <a:gd name="T65" fmla="*/ 7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5" h="118">
                  <a:moveTo>
                    <a:pt x="133" y="77"/>
                  </a:moveTo>
                  <a:lnTo>
                    <a:pt x="116" y="77"/>
                  </a:lnTo>
                  <a:lnTo>
                    <a:pt x="116" y="89"/>
                  </a:lnTo>
                  <a:lnTo>
                    <a:pt x="100" y="89"/>
                  </a:lnTo>
                  <a:lnTo>
                    <a:pt x="89" y="79"/>
                  </a:lnTo>
                  <a:lnTo>
                    <a:pt x="81" y="87"/>
                  </a:lnTo>
                  <a:lnTo>
                    <a:pt x="77" y="102"/>
                  </a:lnTo>
                  <a:lnTo>
                    <a:pt x="66" y="112"/>
                  </a:lnTo>
                  <a:lnTo>
                    <a:pt x="50" y="114"/>
                  </a:lnTo>
                  <a:lnTo>
                    <a:pt x="37" y="118"/>
                  </a:lnTo>
                  <a:lnTo>
                    <a:pt x="41" y="116"/>
                  </a:lnTo>
                  <a:lnTo>
                    <a:pt x="48" y="75"/>
                  </a:lnTo>
                  <a:lnTo>
                    <a:pt x="21" y="46"/>
                  </a:lnTo>
                  <a:lnTo>
                    <a:pt x="4" y="41"/>
                  </a:lnTo>
                  <a:lnTo>
                    <a:pt x="4" y="31"/>
                  </a:lnTo>
                  <a:lnTo>
                    <a:pt x="8" y="16"/>
                  </a:lnTo>
                  <a:lnTo>
                    <a:pt x="0" y="8"/>
                  </a:lnTo>
                  <a:lnTo>
                    <a:pt x="10" y="0"/>
                  </a:lnTo>
                  <a:lnTo>
                    <a:pt x="31" y="0"/>
                  </a:lnTo>
                  <a:lnTo>
                    <a:pt x="35" y="6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8" y="18"/>
                  </a:lnTo>
                  <a:lnTo>
                    <a:pt x="69" y="18"/>
                  </a:lnTo>
                  <a:lnTo>
                    <a:pt x="77" y="23"/>
                  </a:lnTo>
                  <a:lnTo>
                    <a:pt x="85" y="14"/>
                  </a:lnTo>
                  <a:lnTo>
                    <a:pt x="91" y="14"/>
                  </a:lnTo>
                  <a:lnTo>
                    <a:pt x="94" y="25"/>
                  </a:lnTo>
                  <a:lnTo>
                    <a:pt x="108" y="37"/>
                  </a:lnTo>
                  <a:lnTo>
                    <a:pt x="123" y="37"/>
                  </a:lnTo>
                  <a:lnTo>
                    <a:pt x="119" y="52"/>
                  </a:lnTo>
                  <a:lnTo>
                    <a:pt x="135" y="62"/>
                  </a:lnTo>
                  <a:lnTo>
                    <a:pt x="133" y="77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000" dirty="0">
                <a:latin typeface="Lato Light"/>
              </a:endParaRPr>
            </a:p>
          </p:txBody>
        </p:sp>
        <p:sp>
          <p:nvSpPr>
            <p:cNvPr id="283" name="Владимирская обл.">
              <a:extLst>
                <a:ext uri="{FF2B5EF4-FFF2-40B4-BE49-F238E27FC236}">
                  <a16:creationId xmlns:a16="http://schemas.microsoft.com/office/drawing/2014/main" xmlns="" id="{2AD3D479-07DD-5A53-7E6A-5E8100459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68" y="3068960"/>
              <a:ext cx="278395" cy="316551"/>
            </a:xfrm>
            <a:custGeom>
              <a:avLst/>
              <a:gdLst>
                <a:gd name="T0" fmla="*/ 102 w 109"/>
                <a:gd name="T1" fmla="*/ 120 h 139"/>
                <a:gd name="T2" fmla="*/ 98 w 109"/>
                <a:gd name="T3" fmla="*/ 122 h 139"/>
                <a:gd name="T4" fmla="*/ 84 w 109"/>
                <a:gd name="T5" fmla="*/ 125 h 139"/>
                <a:gd name="T6" fmla="*/ 75 w 109"/>
                <a:gd name="T7" fmla="*/ 133 h 139"/>
                <a:gd name="T8" fmla="*/ 67 w 109"/>
                <a:gd name="T9" fmla="*/ 133 h 139"/>
                <a:gd name="T10" fmla="*/ 59 w 109"/>
                <a:gd name="T11" fmla="*/ 139 h 139"/>
                <a:gd name="T12" fmla="*/ 50 w 109"/>
                <a:gd name="T13" fmla="*/ 135 h 139"/>
                <a:gd name="T14" fmla="*/ 38 w 109"/>
                <a:gd name="T15" fmla="*/ 125 h 139"/>
                <a:gd name="T16" fmla="*/ 36 w 109"/>
                <a:gd name="T17" fmla="*/ 116 h 139"/>
                <a:gd name="T18" fmla="*/ 27 w 109"/>
                <a:gd name="T19" fmla="*/ 110 h 139"/>
                <a:gd name="T20" fmla="*/ 21 w 109"/>
                <a:gd name="T21" fmla="*/ 100 h 139"/>
                <a:gd name="T22" fmla="*/ 19 w 109"/>
                <a:gd name="T23" fmla="*/ 100 h 139"/>
                <a:gd name="T24" fmla="*/ 21 w 109"/>
                <a:gd name="T25" fmla="*/ 87 h 139"/>
                <a:gd name="T26" fmla="*/ 27 w 109"/>
                <a:gd name="T27" fmla="*/ 75 h 139"/>
                <a:gd name="T28" fmla="*/ 27 w 109"/>
                <a:gd name="T29" fmla="*/ 64 h 139"/>
                <a:gd name="T30" fmla="*/ 13 w 109"/>
                <a:gd name="T31" fmla="*/ 58 h 139"/>
                <a:gd name="T32" fmla="*/ 13 w 109"/>
                <a:gd name="T33" fmla="*/ 41 h 139"/>
                <a:gd name="T34" fmla="*/ 4 w 109"/>
                <a:gd name="T35" fmla="*/ 43 h 139"/>
                <a:gd name="T36" fmla="*/ 0 w 109"/>
                <a:gd name="T37" fmla="*/ 33 h 139"/>
                <a:gd name="T38" fmla="*/ 9 w 109"/>
                <a:gd name="T39" fmla="*/ 27 h 139"/>
                <a:gd name="T40" fmla="*/ 11 w 109"/>
                <a:gd name="T41" fmla="*/ 18 h 139"/>
                <a:gd name="T42" fmla="*/ 15 w 109"/>
                <a:gd name="T43" fmla="*/ 10 h 139"/>
                <a:gd name="T44" fmla="*/ 21 w 109"/>
                <a:gd name="T45" fmla="*/ 0 h 139"/>
                <a:gd name="T46" fmla="*/ 44 w 109"/>
                <a:gd name="T47" fmla="*/ 16 h 139"/>
                <a:gd name="T48" fmla="*/ 61 w 109"/>
                <a:gd name="T49" fmla="*/ 12 h 139"/>
                <a:gd name="T50" fmla="*/ 69 w 109"/>
                <a:gd name="T51" fmla="*/ 20 h 139"/>
                <a:gd name="T52" fmla="*/ 65 w 109"/>
                <a:gd name="T53" fmla="*/ 35 h 139"/>
                <a:gd name="T54" fmla="*/ 65 w 109"/>
                <a:gd name="T55" fmla="*/ 45 h 139"/>
                <a:gd name="T56" fmla="*/ 82 w 109"/>
                <a:gd name="T57" fmla="*/ 50 h 139"/>
                <a:gd name="T58" fmla="*/ 109 w 109"/>
                <a:gd name="T59" fmla="*/ 79 h 139"/>
                <a:gd name="T60" fmla="*/ 102 w 109"/>
                <a:gd name="T61" fmla="*/ 12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39">
                  <a:moveTo>
                    <a:pt x="102" y="120"/>
                  </a:moveTo>
                  <a:lnTo>
                    <a:pt x="98" y="122"/>
                  </a:lnTo>
                  <a:lnTo>
                    <a:pt x="84" y="125"/>
                  </a:lnTo>
                  <a:lnTo>
                    <a:pt x="75" y="133"/>
                  </a:lnTo>
                  <a:lnTo>
                    <a:pt x="67" y="133"/>
                  </a:lnTo>
                  <a:lnTo>
                    <a:pt x="59" y="139"/>
                  </a:lnTo>
                  <a:lnTo>
                    <a:pt x="50" y="135"/>
                  </a:lnTo>
                  <a:lnTo>
                    <a:pt x="38" y="125"/>
                  </a:lnTo>
                  <a:lnTo>
                    <a:pt x="36" y="116"/>
                  </a:lnTo>
                  <a:lnTo>
                    <a:pt x="27" y="110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21" y="87"/>
                  </a:lnTo>
                  <a:lnTo>
                    <a:pt x="27" y="75"/>
                  </a:lnTo>
                  <a:lnTo>
                    <a:pt x="27" y="64"/>
                  </a:lnTo>
                  <a:lnTo>
                    <a:pt x="13" y="58"/>
                  </a:lnTo>
                  <a:lnTo>
                    <a:pt x="13" y="41"/>
                  </a:lnTo>
                  <a:lnTo>
                    <a:pt x="4" y="43"/>
                  </a:lnTo>
                  <a:lnTo>
                    <a:pt x="0" y="33"/>
                  </a:lnTo>
                  <a:lnTo>
                    <a:pt x="9" y="27"/>
                  </a:lnTo>
                  <a:lnTo>
                    <a:pt x="11" y="18"/>
                  </a:lnTo>
                  <a:lnTo>
                    <a:pt x="15" y="10"/>
                  </a:lnTo>
                  <a:lnTo>
                    <a:pt x="21" y="0"/>
                  </a:lnTo>
                  <a:lnTo>
                    <a:pt x="44" y="16"/>
                  </a:lnTo>
                  <a:lnTo>
                    <a:pt x="61" y="12"/>
                  </a:lnTo>
                  <a:lnTo>
                    <a:pt x="69" y="20"/>
                  </a:lnTo>
                  <a:lnTo>
                    <a:pt x="65" y="35"/>
                  </a:lnTo>
                  <a:lnTo>
                    <a:pt x="65" y="45"/>
                  </a:lnTo>
                  <a:lnTo>
                    <a:pt x="82" y="50"/>
                  </a:lnTo>
                  <a:lnTo>
                    <a:pt x="109" y="79"/>
                  </a:lnTo>
                  <a:lnTo>
                    <a:pt x="102" y="120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000" dirty="0">
                <a:latin typeface="Lato Light"/>
              </a:endParaRPr>
            </a:p>
          </p:txBody>
        </p:sp>
      </p:grpSp>
      <p:grpSp>
        <p:nvGrpSpPr>
          <p:cNvPr id="270" name="Группа 269"/>
          <p:cNvGrpSpPr/>
          <p:nvPr/>
        </p:nvGrpSpPr>
        <p:grpSpPr>
          <a:xfrm>
            <a:off x="1265868" y="513976"/>
            <a:ext cx="6048672" cy="4752528"/>
            <a:chOff x="1271464" y="1844824"/>
            <a:chExt cx="6048672" cy="4752528"/>
          </a:xfrm>
        </p:grpSpPr>
        <p:grpSp>
          <p:nvGrpSpPr>
            <p:cNvPr id="247" name="Группа 246"/>
            <p:cNvGrpSpPr/>
            <p:nvPr/>
          </p:nvGrpSpPr>
          <p:grpSpPr>
            <a:xfrm>
              <a:off x="1271464" y="1844824"/>
              <a:ext cx="6048672" cy="4752528"/>
              <a:chOff x="1731767" y="2979040"/>
              <a:chExt cx="2607714" cy="1960791"/>
            </a:xfrm>
          </p:grpSpPr>
          <p:sp>
            <p:nvSpPr>
              <p:cNvPr id="248" name="Пермский край">
                <a:extLst>
                  <a:ext uri="{FF2B5EF4-FFF2-40B4-BE49-F238E27FC236}">
                    <a16:creationId xmlns="" xmlns:a16="http://schemas.microsoft.com/office/drawing/2014/main" id="{154CF0BF-6FBF-CE11-433B-ABA00FDC8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6818" y="4069887"/>
                <a:ext cx="738129" cy="751523"/>
              </a:xfrm>
              <a:custGeom>
                <a:avLst/>
                <a:gdLst>
                  <a:gd name="T0" fmla="*/ 64 w 289"/>
                  <a:gd name="T1" fmla="*/ 32 h 330"/>
                  <a:gd name="T2" fmla="*/ 68 w 289"/>
                  <a:gd name="T3" fmla="*/ 19 h 330"/>
                  <a:gd name="T4" fmla="*/ 68 w 289"/>
                  <a:gd name="T5" fmla="*/ 3 h 330"/>
                  <a:gd name="T6" fmla="*/ 89 w 289"/>
                  <a:gd name="T7" fmla="*/ 5 h 330"/>
                  <a:gd name="T8" fmla="*/ 100 w 289"/>
                  <a:gd name="T9" fmla="*/ 0 h 330"/>
                  <a:gd name="T10" fmla="*/ 110 w 289"/>
                  <a:gd name="T11" fmla="*/ 23 h 330"/>
                  <a:gd name="T12" fmla="*/ 131 w 289"/>
                  <a:gd name="T13" fmla="*/ 25 h 330"/>
                  <a:gd name="T14" fmla="*/ 162 w 289"/>
                  <a:gd name="T15" fmla="*/ 36 h 330"/>
                  <a:gd name="T16" fmla="*/ 183 w 289"/>
                  <a:gd name="T17" fmla="*/ 34 h 330"/>
                  <a:gd name="T18" fmla="*/ 198 w 289"/>
                  <a:gd name="T19" fmla="*/ 42 h 330"/>
                  <a:gd name="T20" fmla="*/ 225 w 289"/>
                  <a:gd name="T21" fmla="*/ 36 h 330"/>
                  <a:gd name="T22" fmla="*/ 287 w 289"/>
                  <a:gd name="T23" fmla="*/ 59 h 330"/>
                  <a:gd name="T24" fmla="*/ 275 w 289"/>
                  <a:gd name="T25" fmla="*/ 80 h 330"/>
                  <a:gd name="T26" fmla="*/ 264 w 289"/>
                  <a:gd name="T27" fmla="*/ 111 h 330"/>
                  <a:gd name="T28" fmla="*/ 218 w 289"/>
                  <a:gd name="T29" fmla="*/ 151 h 330"/>
                  <a:gd name="T30" fmla="*/ 208 w 289"/>
                  <a:gd name="T31" fmla="*/ 180 h 330"/>
                  <a:gd name="T32" fmla="*/ 216 w 289"/>
                  <a:gd name="T33" fmla="*/ 205 h 330"/>
                  <a:gd name="T34" fmla="*/ 214 w 289"/>
                  <a:gd name="T35" fmla="*/ 230 h 330"/>
                  <a:gd name="T36" fmla="*/ 185 w 289"/>
                  <a:gd name="T37" fmla="*/ 244 h 330"/>
                  <a:gd name="T38" fmla="*/ 179 w 289"/>
                  <a:gd name="T39" fmla="*/ 265 h 330"/>
                  <a:gd name="T40" fmla="*/ 154 w 289"/>
                  <a:gd name="T41" fmla="*/ 265 h 330"/>
                  <a:gd name="T42" fmla="*/ 137 w 289"/>
                  <a:gd name="T43" fmla="*/ 288 h 330"/>
                  <a:gd name="T44" fmla="*/ 106 w 289"/>
                  <a:gd name="T45" fmla="*/ 292 h 330"/>
                  <a:gd name="T46" fmla="*/ 87 w 289"/>
                  <a:gd name="T47" fmla="*/ 328 h 330"/>
                  <a:gd name="T48" fmla="*/ 68 w 289"/>
                  <a:gd name="T49" fmla="*/ 328 h 330"/>
                  <a:gd name="T50" fmla="*/ 50 w 289"/>
                  <a:gd name="T51" fmla="*/ 307 h 330"/>
                  <a:gd name="T52" fmla="*/ 31 w 289"/>
                  <a:gd name="T53" fmla="*/ 294 h 330"/>
                  <a:gd name="T54" fmla="*/ 16 w 289"/>
                  <a:gd name="T55" fmla="*/ 273 h 330"/>
                  <a:gd name="T56" fmla="*/ 6 w 289"/>
                  <a:gd name="T57" fmla="*/ 276 h 330"/>
                  <a:gd name="T58" fmla="*/ 0 w 289"/>
                  <a:gd name="T59" fmla="*/ 248 h 330"/>
                  <a:gd name="T60" fmla="*/ 29 w 289"/>
                  <a:gd name="T61" fmla="*/ 213 h 330"/>
                  <a:gd name="T62" fmla="*/ 41 w 289"/>
                  <a:gd name="T63" fmla="*/ 186 h 330"/>
                  <a:gd name="T64" fmla="*/ 31 w 289"/>
                  <a:gd name="T65" fmla="*/ 151 h 330"/>
                  <a:gd name="T66" fmla="*/ 60 w 289"/>
                  <a:gd name="T67" fmla="*/ 142 h 330"/>
                  <a:gd name="T68" fmla="*/ 62 w 289"/>
                  <a:gd name="T69" fmla="*/ 117 h 330"/>
                  <a:gd name="T70" fmla="*/ 66 w 289"/>
                  <a:gd name="T71" fmla="*/ 96 h 330"/>
                  <a:gd name="T72" fmla="*/ 91 w 289"/>
                  <a:gd name="T73" fmla="*/ 61 h 330"/>
                  <a:gd name="T74" fmla="*/ 56 w 289"/>
                  <a:gd name="T75" fmla="*/ 34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9" h="330">
                    <a:moveTo>
                      <a:pt x="56" y="34"/>
                    </a:moveTo>
                    <a:lnTo>
                      <a:pt x="64" y="32"/>
                    </a:lnTo>
                    <a:lnTo>
                      <a:pt x="68" y="28"/>
                    </a:lnTo>
                    <a:lnTo>
                      <a:pt x="68" y="19"/>
                    </a:lnTo>
                    <a:lnTo>
                      <a:pt x="62" y="15"/>
                    </a:lnTo>
                    <a:lnTo>
                      <a:pt x="68" y="3"/>
                    </a:lnTo>
                    <a:lnTo>
                      <a:pt x="85" y="9"/>
                    </a:lnTo>
                    <a:lnTo>
                      <a:pt x="89" y="5"/>
                    </a:lnTo>
                    <a:lnTo>
                      <a:pt x="93" y="7"/>
                    </a:lnTo>
                    <a:lnTo>
                      <a:pt x="100" y="0"/>
                    </a:lnTo>
                    <a:lnTo>
                      <a:pt x="112" y="9"/>
                    </a:lnTo>
                    <a:lnTo>
                      <a:pt x="110" y="23"/>
                    </a:lnTo>
                    <a:lnTo>
                      <a:pt x="120" y="30"/>
                    </a:lnTo>
                    <a:lnTo>
                      <a:pt x="131" y="25"/>
                    </a:lnTo>
                    <a:lnTo>
                      <a:pt x="152" y="42"/>
                    </a:lnTo>
                    <a:lnTo>
                      <a:pt x="162" y="36"/>
                    </a:lnTo>
                    <a:lnTo>
                      <a:pt x="177" y="44"/>
                    </a:lnTo>
                    <a:lnTo>
                      <a:pt x="183" y="34"/>
                    </a:lnTo>
                    <a:lnTo>
                      <a:pt x="191" y="38"/>
                    </a:lnTo>
                    <a:lnTo>
                      <a:pt x="198" y="42"/>
                    </a:lnTo>
                    <a:lnTo>
                      <a:pt x="208" y="30"/>
                    </a:lnTo>
                    <a:lnTo>
                      <a:pt x="225" y="36"/>
                    </a:lnTo>
                    <a:lnTo>
                      <a:pt x="262" y="57"/>
                    </a:lnTo>
                    <a:lnTo>
                      <a:pt x="287" y="59"/>
                    </a:lnTo>
                    <a:lnTo>
                      <a:pt x="289" y="73"/>
                    </a:lnTo>
                    <a:lnTo>
                      <a:pt x="275" y="80"/>
                    </a:lnTo>
                    <a:lnTo>
                      <a:pt x="275" y="98"/>
                    </a:lnTo>
                    <a:lnTo>
                      <a:pt x="264" y="111"/>
                    </a:lnTo>
                    <a:lnTo>
                      <a:pt x="237" y="151"/>
                    </a:lnTo>
                    <a:lnTo>
                      <a:pt x="218" y="151"/>
                    </a:lnTo>
                    <a:lnTo>
                      <a:pt x="210" y="163"/>
                    </a:lnTo>
                    <a:lnTo>
                      <a:pt x="208" y="180"/>
                    </a:lnTo>
                    <a:lnTo>
                      <a:pt x="216" y="190"/>
                    </a:lnTo>
                    <a:lnTo>
                      <a:pt x="216" y="205"/>
                    </a:lnTo>
                    <a:lnTo>
                      <a:pt x="204" y="217"/>
                    </a:lnTo>
                    <a:lnTo>
                      <a:pt x="214" y="230"/>
                    </a:lnTo>
                    <a:lnTo>
                      <a:pt x="200" y="244"/>
                    </a:lnTo>
                    <a:lnTo>
                      <a:pt x="185" y="244"/>
                    </a:lnTo>
                    <a:lnTo>
                      <a:pt x="170" y="253"/>
                    </a:lnTo>
                    <a:lnTo>
                      <a:pt x="179" y="265"/>
                    </a:lnTo>
                    <a:lnTo>
                      <a:pt x="166" y="276"/>
                    </a:lnTo>
                    <a:lnTo>
                      <a:pt x="154" y="265"/>
                    </a:lnTo>
                    <a:lnTo>
                      <a:pt x="143" y="269"/>
                    </a:lnTo>
                    <a:lnTo>
                      <a:pt x="137" y="288"/>
                    </a:lnTo>
                    <a:lnTo>
                      <a:pt x="127" y="294"/>
                    </a:lnTo>
                    <a:lnTo>
                      <a:pt x="106" y="292"/>
                    </a:lnTo>
                    <a:lnTo>
                      <a:pt x="102" y="311"/>
                    </a:lnTo>
                    <a:lnTo>
                      <a:pt x="87" y="328"/>
                    </a:lnTo>
                    <a:lnTo>
                      <a:pt x="87" y="330"/>
                    </a:lnTo>
                    <a:lnTo>
                      <a:pt x="68" y="328"/>
                    </a:lnTo>
                    <a:lnTo>
                      <a:pt x="62" y="307"/>
                    </a:lnTo>
                    <a:lnTo>
                      <a:pt x="50" y="307"/>
                    </a:lnTo>
                    <a:lnTo>
                      <a:pt x="43" y="292"/>
                    </a:lnTo>
                    <a:lnTo>
                      <a:pt x="31" y="294"/>
                    </a:lnTo>
                    <a:lnTo>
                      <a:pt x="16" y="284"/>
                    </a:lnTo>
                    <a:lnTo>
                      <a:pt x="16" y="273"/>
                    </a:lnTo>
                    <a:lnTo>
                      <a:pt x="8" y="273"/>
                    </a:lnTo>
                    <a:lnTo>
                      <a:pt x="6" y="276"/>
                    </a:lnTo>
                    <a:lnTo>
                      <a:pt x="0" y="261"/>
                    </a:lnTo>
                    <a:lnTo>
                      <a:pt x="0" y="248"/>
                    </a:lnTo>
                    <a:lnTo>
                      <a:pt x="25" y="240"/>
                    </a:lnTo>
                    <a:lnTo>
                      <a:pt x="29" y="213"/>
                    </a:lnTo>
                    <a:lnTo>
                      <a:pt x="31" y="196"/>
                    </a:lnTo>
                    <a:lnTo>
                      <a:pt x="41" y="186"/>
                    </a:lnTo>
                    <a:lnTo>
                      <a:pt x="43" y="153"/>
                    </a:lnTo>
                    <a:lnTo>
                      <a:pt x="31" y="151"/>
                    </a:lnTo>
                    <a:lnTo>
                      <a:pt x="47" y="155"/>
                    </a:lnTo>
                    <a:lnTo>
                      <a:pt x="60" y="142"/>
                    </a:lnTo>
                    <a:lnTo>
                      <a:pt x="62" y="126"/>
                    </a:lnTo>
                    <a:lnTo>
                      <a:pt x="62" y="117"/>
                    </a:lnTo>
                    <a:lnTo>
                      <a:pt x="58" y="109"/>
                    </a:lnTo>
                    <a:lnTo>
                      <a:pt x="66" y="96"/>
                    </a:lnTo>
                    <a:lnTo>
                      <a:pt x="91" y="75"/>
                    </a:lnTo>
                    <a:lnTo>
                      <a:pt x="91" y="61"/>
                    </a:lnTo>
                    <a:lnTo>
                      <a:pt x="79" y="50"/>
                    </a:lnTo>
                    <a:lnTo>
                      <a:pt x="56" y="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 cap="rnd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  <p:sp>
            <p:nvSpPr>
              <p:cNvPr id="249" name="Нижегородская обл.">
                <a:extLst>
                  <a:ext uri="{FF2B5EF4-FFF2-40B4-BE49-F238E27FC236}">
                    <a16:creationId xmlns="" xmlns:a16="http://schemas.microsoft.com/office/drawing/2014/main" id="{99B219E5-113A-F031-A92A-C0595981A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0295" y="4117711"/>
                <a:ext cx="674277" cy="398535"/>
              </a:xfrm>
              <a:custGeom>
                <a:avLst/>
                <a:gdLst>
                  <a:gd name="T0" fmla="*/ 12 w 264"/>
                  <a:gd name="T1" fmla="*/ 113 h 175"/>
                  <a:gd name="T2" fmla="*/ 12 w 264"/>
                  <a:gd name="T3" fmla="*/ 100 h 175"/>
                  <a:gd name="T4" fmla="*/ 0 w 264"/>
                  <a:gd name="T5" fmla="*/ 88 h 175"/>
                  <a:gd name="T6" fmla="*/ 2 w 264"/>
                  <a:gd name="T7" fmla="*/ 73 h 175"/>
                  <a:gd name="T8" fmla="*/ 12 w 264"/>
                  <a:gd name="T9" fmla="*/ 65 h 175"/>
                  <a:gd name="T10" fmla="*/ 20 w 264"/>
                  <a:gd name="T11" fmla="*/ 65 h 175"/>
                  <a:gd name="T12" fmla="*/ 29 w 264"/>
                  <a:gd name="T13" fmla="*/ 57 h 175"/>
                  <a:gd name="T14" fmla="*/ 43 w 264"/>
                  <a:gd name="T15" fmla="*/ 54 h 175"/>
                  <a:gd name="T16" fmla="*/ 56 w 264"/>
                  <a:gd name="T17" fmla="*/ 50 h 175"/>
                  <a:gd name="T18" fmla="*/ 72 w 264"/>
                  <a:gd name="T19" fmla="*/ 48 h 175"/>
                  <a:gd name="T20" fmla="*/ 83 w 264"/>
                  <a:gd name="T21" fmla="*/ 38 h 175"/>
                  <a:gd name="T22" fmla="*/ 87 w 264"/>
                  <a:gd name="T23" fmla="*/ 23 h 175"/>
                  <a:gd name="T24" fmla="*/ 95 w 264"/>
                  <a:gd name="T25" fmla="*/ 15 h 175"/>
                  <a:gd name="T26" fmla="*/ 106 w 264"/>
                  <a:gd name="T27" fmla="*/ 25 h 175"/>
                  <a:gd name="T28" fmla="*/ 122 w 264"/>
                  <a:gd name="T29" fmla="*/ 25 h 175"/>
                  <a:gd name="T30" fmla="*/ 122 w 264"/>
                  <a:gd name="T31" fmla="*/ 13 h 175"/>
                  <a:gd name="T32" fmla="*/ 150 w 264"/>
                  <a:gd name="T33" fmla="*/ 13 h 175"/>
                  <a:gd name="T34" fmla="*/ 158 w 264"/>
                  <a:gd name="T35" fmla="*/ 17 h 175"/>
                  <a:gd name="T36" fmla="*/ 162 w 264"/>
                  <a:gd name="T37" fmla="*/ 9 h 175"/>
                  <a:gd name="T38" fmla="*/ 172 w 264"/>
                  <a:gd name="T39" fmla="*/ 11 h 175"/>
                  <a:gd name="T40" fmla="*/ 187 w 264"/>
                  <a:gd name="T41" fmla="*/ 0 h 175"/>
                  <a:gd name="T42" fmla="*/ 197 w 264"/>
                  <a:gd name="T43" fmla="*/ 2 h 175"/>
                  <a:gd name="T44" fmla="*/ 208 w 264"/>
                  <a:gd name="T45" fmla="*/ 19 h 175"/>
                  <a:gd name="T46" fmla="*/ 227 w 264"/>
                  <a:gd name="T47" fmla="*/ 19 h 175"/>
                  <a:gd name="T48" fmla="*/ 231 w 264"/>
                  <a:gd name="T49" fmla="*/ 25 h 175"/>
                  <a:gd name="T50" fmla="*/ 231 w 264"/>
                  <a:gd name="T51" fmla="*/ 23 h 175"/>
                  <a:gd name="T52" fmla="*/ 264 w 264"/>
                  <a:gd name="T53" fmla="*/ 57 h 175"/>
                  <a:gd name="T54" fmla="*/ 245 w 264"/>
                  <a:gd name="T55" fmla="*/ 73 h 175"/>
                  <a:gd name="T56" fmla="*/ 229 w 264"/>
                  <a:gd name="T57" fmla="*/ 69 h 175"/>
                  <a:gd name="T58" fmla="*/ 220 w 264"/>
                  <a:gd name="T59" fmla="*/ 69 h 175"/>
                  <a:gd name="T60" fmla="*/ 202 w 264"/>
                  <a:gd name="T61" fmla="*/ 90 h 175"/>
                  <a:gd name="T62" fmla="*/ 181 w 264"/>
                  <a:gd name="T63" fmla="*/ 77 h 175"/>
                  <a:gd name="T64" fmla="*/ 175 w 264"/>
                  <a:gd name="T65" fmla="*/ 88 h 175"/>
                  <a:gd name="T66" fmla="*/ 156 w 264"/>
                  <a:gd name="T67" fmla="*/ 88 h 175"/>
                  <a:gd name="T68" fmla="*/ 158 w 264"/>
                  <a:gd name="T69" fmla="*/ 100 h 175"/>
                  <a:gd name="T70" fmla="*/ 147 w 264"/>
                  <a:gd name="T71" fmla="*/ 111 h 175"/>
                  <a:gd name="T72" fmla="*/ 156 w 264"/>
                  <a:gd name="T73" fmla="*/ 123 h 175"/>
                  <a:gd name="T74" fmla="*/ 135 w 264"/>
                  <a:gd name="T75" fmla="*/ 138 h 175"/>
                  <a:gd name="T76" fmla="*/ 135 w 264"/>
                  <a:gd name="T77" fmla="*/ 155 h 175"/>
                  <a:gd name="T78" fmla="*/ 112 w 264"/>
                  <a:gd name="T79" fmla="*/ 173 h 175"/>
                  <a:gd name="T80" fmla="*/ 118 w 264"/>
                  <a:gd name="T81" fmla="*/ 175 h 175"/>
                  <a:gd name="T82" fmla="*/ 108 w 264"/>
                  <a:gd name="T83" fmla="*/ 171 h 175"/>
                  <a:gd name="T84" fmla="*/ 108 w 264"/>
                  <a:gd name="T85" fmla="*/ 159 h 175"/>
                  <a:gd name="T86" fmla="*/ 95 w 264"/>
                  <a:gd name="T87" fmla="*/ 157 h 175"/>
                  <a:gd name="T88" fmla="*/ 91 w 264"/>
                  <a:gd name="T89" fmla="*/ 165 h 175"/>
                  <a:gd name="T90" fmla="*/ 79 w 264"/>
                  <a:gd name="T91" fmla="*/ 163 h 175"/>
                  <a:gd name="T92" fmla="*/ 68 w 264"/>
                  <a:gd name="T93" fmla="*/ 169 h 175"/>
                  <a:gd name="T94" fmla="*/ 56 w 264"/>
                  <a:gd name="T95" fmla="*/ 169 h 175"/>
                  <a:gd name="T96" fmla="*/ 56 w 264"/>
                  <a:gd name="T97" fmla="*/ 161 h 175"/>
                  <a:gd name="T98" fmla="*/ 45 w 264"/>
                  <a:gd name="T99" fmla="*/ 150 h 175"/>
                  <a:gd name="T100" fmla="*/ 45 w 264"/>
                  <a:gd name="T101" fmla="*/ 136 h 175"/>
                  <a:gd name="T102" fmla="*/ 35 w 264"/>
                  <a:gd name="T103" fmla="*/ 127 h 175"/>
                  <a:gd name="T104" fmla="*/ 35 w 264"/>
                  <a:gd name="T105" fmla="*/ 117 h 175"/>
                  <a:gd name="T106" fmla="*/ 20 w 264"/>
                  <a:gd name="T107" fmla="*/ 117 h 175"/>
                  <a:gd name="T108" fmla="*/ 12 w 264"/>
                  <a:gd name="T109" fmla="*/ 11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4" h="175">
                    <a:moveTo>
                      <a:pt x="12" y="113"/>
                    </a:moveTo>
                    <a:lnTo>
                      <a:pt x="12" y="100"/>
                    </a:lnTo>
                    <a:lnTo>
                      <a:pt x="0" y="88"/>
                    </a:lnTo>
                    <a:lnTo>
                      <a:pt x="2" y="73"/>
                    </a:lnTo>
                    <a:lnTo>
                      <a:pt x="12" y="65"/>
                    </a:lnTo>
                    <a:lnTo>
                      <a:pt x="20" y="65"/>
                    </a:lnTo>
                    <a:lnTo>
                      <a:pt x="29" y="57"/>
                    </a:lnTo>
                    <a:lnTo>
                      <a:pt x="43" y="54"/>
                    </a:lnTo>
                    <a:lnTo>
                      <a:pt x="56" y="50"/>
                    </a:lnTo>
                    <a:lnTo>
                      <a:pt x="72" y="48"/>
                    </a:lnTo>
                    <a:lnTo>
                      <a:pt x="83" y="38"/>
                    </a:lnTo>
                    <a:lnTo>
                      <a:pt x="87" y="23"/>
                    </a:lnTo>
                    <a:lnTo>
                      <a:pt x="95" y="15"/>
                    </a:lnTo>
                    <a:lnTo>
                      <a:pt x="106" y="25"/>
                    </a:lnTo>
                    <a:lnTo>
                      <a:pt x="122" y="25"/>
                    </a:lnTo>
                    <a:lnTo>
                      <a:pt x="122" y="13"/>
                    </a:lnTo>
                    <a:lnTo>
                      <a:pt x="150" y="13"/>
                    </a:lnTo>
                    <a:lnTo>
                      <a:pt x="158" y="17"/>
                    </a:lnTo>
                    <a:lnTo>
                      <a:pt x="162" y="9"/>
                    </a:lnTo>
                    <a:lnTo>
                      <a:pt x="172" y="11"/>
                    </a:lnTo>
                    <a:lnTo>
                      <a:pt x="187" y="0"/>
                    </a:lnTo>
                    <a:lnTo>
                      <a:pt x="197" y="2"/>
                    </a:lnTo>
                    <a:lnTo>
                      <a:pt x="208" y="19"/>
                    </a:lnTo>
                    <a:lnTo>
                      <a:pt x="227" y="19"/>
                    </a:lnTo>
                    <a:lnTo>
                      <a:pt x="231" y="25"/>
                    </a:lnTo>
                    <a:lnTo>
                      <a:pt x="231" y="23"/>
                    </a:lnTo>
                    <a:lnTo>
                      <a:pt x="264" y="57"/>
                    </a:lnTo>
                    <a:lnTo>
                      <a:pt x="245" y="73"/>
                    </a:lnTo>
                    <a:lnTo>
                      <a:pt x="229" y="69"/>
                    </a:lnTo>
                    <a:lnTo>
                      <a:pt x="220" y="69"/>
                    </a:lnTo>
                    <a:lnTo>
                      <a:pt x="202" y="90"/>
                    </a:lnTo>
                    <a:lnTo>
                      <a:pt x="181" y="77"/>
                    </a:lnTo>
                    <a:lnTo>
                      <a:pt x="175" y="88"/>
                    </a:lnTo>
                    <a:lnTo>
                      <a:pt x="156" y="88"/>
                    </a:lnTo>
                    <a:lnTo>
                      <a:pt x="158" y="100"/>
                    </a:lnTo>
                    <a:lnTo>
                      <a:pt x="147" y="111"/>
                    </a:lnTo>
                    <a:lnTo>
                      <a:pt x="156" y="123"/>
                    </a:lnTo>
                    <a:lnTo>
                      <a:pt x="135" y="138"/>
                    </a:lnTo>
                    <a:lnTo>
                      <a:pt x="135" y="155"/>
                    </a:lnTo>
                    <a:lnTo>
                      <a:pt x="112" y="173"/>
                    </a:lnTo>
                    <a:lnTo>
                      <a:pt x="118" y="175"/>
                    </a:lnTo>
                    <a:lnTo>
                      <a:pt x="108" y="171"/>
                    </a:lnTo>
                    <a:lnTo>
                      <a:pt x="108" y="159"/>
                    </a:lnTo>
                    <a:lnTo>
                      <a:pt x="95" y="157"/>
                    </a:lnTo>
                    <a:lnTo>
                      <a:pt x="91" y="165"/>
                    </a:lnTo>
                    <a:lnTo>
                      <a:pt x="79" y="163"/>
                    </a:lnTo>
                    <a:lnTo>
                      <a:pt x="68" y="169"/>
                    </a:lnTo>
                    <a:lnTo>
                      <a:pt x="56" y="169"/>
                    </a:lnTo>
                    <a:lnTo>
                      <a:pt x="56" y="161"/>
                    </a:lnTo>
                    <a:lnTo>
                      <a:pt x="45" y="150"/>
                    </a:lnTo>
                    <a:lnTo>
                      <a:pt x="45" y="136"/>
                    </a:lnTo>
                    <a:lnTo>
                      <a:pt x="35" y="127"/>
                    </a:lnTo>
                    <a:lnTo>
                      <a:pt x="35" y="117"/>
                    </a:lnTo>
                    <a:lnTo>
                      <a:pt x="20" y="117"/>
                    </a:lnTo>
                    <a:lnTo>
                      <a:pt x="12" y="11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E7700">
                      <a:tint val="66000"/>
                      <a:satMod val="160000"/>
                    </a:srgbClr>
                  </a:gs>
                  <a:gs pos="50000">
                    <a:srgbClr val="EE7700">
                      <a:tint val="44500"/>
                      <a:satMod val="160000"/>
                    </a:srgbClr>
                  </a:gs>
                  <a:gs pos="100000">
                    <a:srgbClr val="EE77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rnd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  <p:sp>
            <p:nvSpPr>
              <p:cNvPr id="250" name="Костромская обл.">
                <a:extLst>
                  <a:ext uri="{FF2B5EF4-FFF2-40B4-BE49-F238E27FC236}">
                    <a16:creationId xmlns="" xmlns:a16="http://schemas.microsoft.com/office/drawing/2014/main" id="{625E0E5C-7D13-BD46-81A1-C4129D96C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323" y="3858094"/>
                <a:ext cx="633411" cy="316551"/>
              </a:xfrm>
              <a:custGeom>
                <a:avLst/>
                <a:gdLst>
                  <a:gd name="T0" fmla="*/ 56 w 248"/>
                  <a:gd name="T1" fmla="*/ 12 h 139"/>
                  <a:gd name="T2" fmla="*/ 83 w 248"/>
                  <a:gd name="T3" fmla="*/ 2 h 139"/>
                  <a:gd name="T4" fmla="*/ 104 w 248"/>
                  <a:gd name="T5" fmla="*/ 6 h 139"/>
                  <a:gd name="T6" fmla="*/ 116 w 248"/>
                  <a:gd name="T7" fmla="*/ 0 h 139"/>
                  <a:gd name="T8" fmla="*/ 131 w 248"/>
                  <a:gd name="T9" fmla="*/ 23 h 139"/>
                  <a:gd name="T10" fmla="*/ 148 w 248"/>
                  <a:gd name="T11" fmla="*/ 27 h 139"/>
                  <a:gd name="T12" fmla="*/ 162 w 248"/>
                  <a:gd name="T13" fmla="*/ 41 h 139"/>
                  <a:gd name="T14" fmla="*/ 166 w 248"/>
                  <a:gd name="T15" fmla="*/ 52 h 139"/>
                  <a:gd name="T16" fmla="*/ 189 w 248"/>
                  <a:gd name="T17" fmla="*/ 62 h 139"/>
                  <a:gd name="T18" fmla="*/ 200 w 248"/>
                  <a:gd name="T19" fmla="*/ 81 h 139"/>
                  <a:gd name="T20" fmla="*/ 208 w 248"/>
                  <a:gd name="T21" fmla="*/ 75 h 139"/>
                  <a:gd name="T22" fmla="*/ 221 w 248"/>
                  <a:gd name="T23" fmla="*/ 79 h 139"/>
                  <a:gd name="T24" fmla="*/ 231 w 248"/>
                  <a:gd name="T25" fmla="*/ 62 h 139"/>
                  <a:gd name="T26" fmla="*/ 248 w 248"/>
                  <a:gd name="T27" fmla="*/ 79 h 139"/>
                  <a:gd name="T28" fmla="*/ 242 w 248"/>
                  <a:gd name="T29" fmla="*/ 85 h 139"/>
                  <a:gd name="T30" fmla="*/ 239 w 248"/>
                  <a:gd name="T31" fmla="*/ 121 h 139"/>
                  <a:gd name="T32" fmla="*/ 219 w 248"/>
                  <a:gd name="T33" fmla="*/ 121 h 139"/>
                  <a:gd name="T34" fmla="*/ 208 w 248"/>
                  <a:gd name="T35" fmla="*/ 127 h 139"/>
                  <a:gd name="T36" fmla="*/ 202 w 248"/>
                  <a:gd name="T37" fmla="*/ 123 h 139"/>
                  <a:gd name="T38" fmla="*/ 185 w 248"/>
                  <a:gd name="T39" fmla="*/ 127 h 139"/>
                  <a:gd name="T40" fmla="*/ 175 w 248"/>
                  <a:gd name="T41" fmla="*/ 139 h 139"/>
                  <a:gd name="T42" fmla="*/ 171 w 248"/>
                  <a:gd name="T43" fmla="*/ 133 h 139"/>
                  <a:gd name="T44" fmla="*/ 152 w 248"/>
                  <a:gd name="T45" fmla="*/ 133 h 139"/>
                  <a:gd name="T46" fmla="*/ 141 w 248"/>
                  <a:gd name="T47" fmla="*/ 116 h 139"/>
                  <a:gd name="T48" fmla="*/ 131 w 248"/>
                  <a:gd name="T49" fmla="*/ 114 h 139"/>
                  <a:gd name="T50" fmla="*/ 116 w 248"/>
                  <a:gd name="T51" fmla="*/ 125 h 139"/>
                  <a:gd name="T52" fmla="*/ 106 w 248"/>
                  <a:gd name="T53" fmla="*/ 123 h 139"/>
                  <a:gd name="T54" fmla="*/ 102 w 248"/>
                  <a:gd name="T55" fmla="*/ 131 h 139"/>
                  <a:gd name="T56" fmla="*/ 94 w 248"/>
                  <a:gd name="T57" fmla="*/ 127 h 139"/>
                  <a:gd name="T58" fmla="*/ 83 w 248"/>
                  <a:gd name="T59" fmla="*/ 127 h 139"/>
                  <a:gd name="T60" fmla="*/ 85 w 248"/>
                  <a:gd name="T61" fmla="*/ 112 h 139"/>
                  <a:gd name="T62" fmla="*/ 69 w 248"/>
                  <a:gd name="T63" fmla="*/ 102 h 139"/>
                  <a:gd name="T64" fmla="*/ 73 w 248"/>
                  <a:gd name="T65" fmla="*/ 87 h 139"/>
                  <a:gd name="T66" fmla="*/ 58 w 248"/>
                  <a:gd name="T67" fmla="*/ 87 h 139"/>
                  <a:gd name="T68" fmla="*/ 44 w 248"/>
                  <a:gd name="T69" fmla="*/ 75 h 139"/>
                  <a:gd name="T70" fmla="*/ 41 w 248"/>
                  <a:gd name="T71" fmla="*/ 64 h 139"/>
                  <a:gd name="T72" fmla="*/ 35 w 248"/>
                  <a:gd name="T73" fmla="*/ 64 h 139"/>
                  <a:gd name="T74" fmla="*/ 27 w 248"/>
                  <a:gd name="T75" fmla="*/ 73 h 139"/>
                  <a:gd name="T76" fmla="*/ 19 w 248"/>
                  <a:gd name="T77" fmla="*/ 68 h 139"/>
                  <a:gd name="T78" fmla="*/ 8 w 248"/>
                  <a:gd name="T79" fmla="*/ 68 h 139"/>
                  <a:gd name="T80" fmla="*/ 0 w 248"/>
                  <a:gd name="T81" fmla="*/ 54 h 139"/>
                  <a:gd name="T82" fmla="*/ 2 w 248"/>
                  <a:gd name="T83" fmla="*/ 50 h 139"/>
                  <a:gd name="T84" fmla="*/ 12 w 248"/>
                  <a:gd name="T85" fmla="*/ 50 h 139"/>
                  <a:gd name="T86" fmla="*/ 27 w 248"/>
                  <a:gd name="T87" fmla="*/ 33 h 139"/>
                  <a:gd name="T88" fmla="*/ 35 w 248"/>
                  <a:gd name="T89" fmla="*/ 35 h 139"/>
                  <a:gd name="T90" fmla="*/ 39 w 248"/>
                  <a:gd name="T91" fmla="*/ 25 h 139"/>
                  <a:gd name="T92" fmla="*/ 54 w 248"/>
                  <a:gd name="T93" fmla="*/ 25 h 139"/>
                  <a:gd name="T94" fmla="*/ 56 w 248"/>
                  <a:gd name="T95" fmla="*/ 1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8" h="139">
                    <a:moveTo>
                      <a:pt x="56" y="12"/>
                    </a:moveTo>
                    <a:lnTo>
                      <a:pt x="83" y="2"/>
                    </a:lnTo>
                    <a:lnTo>
                      <a:pt x="104" y="6"/>
                    </a:lnTo>
                    <a:lnTo>
                      <a:pt x="116" y="0"/>
                    </a:lnTo>
                    <a:lnTo>
                      <a:pt x="131" y="23"/>
                    </a:lnTo>
                    <a:lnTo>
                      <a:pt x="148" y="27"/>
                    </a:lnTo>
                    <a:lnTo>
                      <a:pt x="162" y="41"/>
                    </a:lnTo>
                    <a:lnTo>
                      <a:pt x="166" y="52"/>
                    </a:lnTo>
                    <a:lnTo>
                      <a:pt x="189" y="62"/>
                    </a:lnTo>
                    <a:lnTo>
                      <a:pt x="200" y="81"/>
                    </a:lnTo>
                    <a:lnTo>
                      <a:pt x="208" y="75"/>
                    </a:lnTo>
                    <a:lnTo>
                      <a:pt x="221" y="79"/>
                    </a:lnTo>
                    <a:lnTo>
                      <a:pt x="231" y="62"/>
                    </a:lnTo>
                    <a:lnTo>
                      <a:pt x="248" y="79"/>
                    </a:lnTo>
                    <a:lnTo>
                      <a:pt x="242" y="85"/>
                    </a:lnTo>
                    <a:lnTo>
                      <a:pt x="239" y="121"/>
                    </a:lnTo>
                    <a:lnTo>
                      <a:pt x="219" y="121"/>
                    </a:lnTo>
                    <a:lnTo>
                      <a:pt x="208" y="127"/>
                    </a:lnTo>
                    <a:lnTo>
                      <a:pt x="202" y="123"/>
                    </a:lnTo>
                    <a:lnTo>
                      <a:pt x="185" y="127"/>
                    </a:lnTo>
                    <a:lnTo>
                      <a:pt x="175" y="139"/>
                    </a:lnTo>
                    <a:lnTo>
                      <a:pt x="171" y="133"/>
                    </a:lnTo>
                    <a:lnTo>
                      <a:pt x="152" y="133"/>
                    </a:lnTo>
                    <a:lnTo>
                      <a:pt x="141" y="116"/>
                    </a:lnTo>
                    <a:lnTo>
                      <a:pt x="131" y="114"/>
                    </a:lnTo>
                    <a:lnTo>
                      <a:pt x="116" y="125"/>
                    </a:lnTo>
                    <a:lnTo>
                      <a:pt x="106" y="123"/>
                    </a:lnTo>
                    <a:lnTo>
                      <a:pt x="102" y="131"/>
                    </a:lnTo>
                    <a:lnTo>
                      <a:pt x="94" y="127"/>
                    </a:lnTo>
                    <a:lnTo>
                      <a:pt x="83" y="127"/>
                    </a:lnTo>
                    <a:lnTo>
                      <a:pt x="85" y="112"/>
                    </a:lnTo>
                    <a:lnTo>
                      <a:pt x="69" y="102"/>
                    </a:lnTo>
                    <a:lnTo>
                      <a:pt x="73" y="87"/>
                    </a:lnTo>
                    <a:lnTo>
                      <a:pt x="58" y="87"/>
                    </a:lnTo>
                    <a:lnTo>
                      <a:pt x="44" y="75"/>
                    </a:lnTo>
                    <a:lnTo>
                      <a:pt x="41" y="64"/>
                    </a:lnTo>
                    <a:lnTo>
                      <a:pt x="35" y="64"/>
                    </a:lnTo>
                    <a:lnTo>
                      <a:pt x="27" y="73"/>
                    </a:lnTo>
                    <a:lnTo>
                      <a:pt x="19" y="68"/>
                    </a:lnTo>
                    <a:lnTo>
                      <a:pt x="8" y="68"/>
                    </a:lnTo>
                    <a:lnTo>
                      <a:pt x="0" y="54"/>
                    </a:lnTo>
                    <a:lnTo>
                      <a:pt x="2" y="50"/>
                    </a:lnTo>
                    <a:lnTo>
                      <a:pt x="12" y="50"/>
                    </a:lnTo>
                    <a:lnTo>
                      <a:pt x="27" y="33"/>
                    </a:lnTo>
                    <a:lnTo>
                      <a:pt x="35" y="35"/>
                    </a:lnTo>
                    <a:lnTo>
                      <a:pt x="39" y="25"/>
                    </a:lnTo>
                    <a:lnTo>
                      <a:pt x="54" y="25"/>
                    </a:lnTo>
                    <a:lnTo>
                      <a:pt x="56" y="1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99CCFF">
                      <a:shade val="30000"/>
                      <a:satMod val="115000"/>
                    </a:srgbClr>
                  </a:gs>
                  <a:gs pos="50000">
                    <a:srgbClr val="99CCFF">
                      <a:shade val="67500"/>
                      <a:satMod val="115000"/>
                    </a:srgbClr>
                  </a:gs>
                  <a:gs pos="100000">
                    <a:srgbClr val="99CCFF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 cap="rnd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  <p:sp>
            <p:nvSpPr>
              <p:cNvPr id="251" name="Кировская обл.">
                <a:extLst>
                  <a:ext uri="{FF2B5EF4-FFF2-40B4-BE49-F238E27FC236}">
                    <a16:creationId xmlns="" xmlns:a16="http://schemas.microsoft.com/office/drawing/2014/main" id="{2559006E-46AB-E84D-C836-9EF1E9E7B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218" y="3871758"/>
                <a:ext cx="733021" cy="721918"/>
              </a:xfrm>
              <a:custGeom>
                <a:avLst/>
                <a:gdLst>
                  <a:gd name="T0" fmla="*/ 39 w 287"/>
                  <a:gd name="T1" fmla="*/ 121 h 317"/>
                  <a:gd name="T2" fmla="*/ 62 w 287"/>
                  <a:gd name="T3" fmla="*/ 121 h 317"/>
                  <a:gd name="T4" fmla="*/ 93 w 287"/>
                  <a:gd name="T5" fmla="*/ 115 h 317"/>
                  <a:gd name="T6" fmla="*/ 106 w 287"/>
                  <a:gd name="T7" fmla="*/ 67 h 317"/>
                  <a:gd name="T8" fmla="*/ 116 w 287"/>
                  <a:gd name="T9" fmla="*/ 48 h 317"/>
                  <a:gd name="T10" fmla="*/ 110 w 287"/>
                  <a:gd name="T11" fmla="*/ 25 h 317"/>
                  <a:gd name="T12" fmla="*/ 156 w 287"/>
                  <a:gd name="T13" fmla="*/ 0 h 317"/>
                  <a:gd name="T14" fmla="*/ 173 w 287"/>
                  <a:gd name="T15" fmla="*/ 27 h 317"/>
                  <a:gd name="T16" fmla="*/ 173 w 287"/>
                  <a:gd name="T17" fmla="*/ 46 h 317"/>
                  <a:gd name="T18" fmla="*/ 158 w 287"/>
                  <a:gd name="T19" fmla="*/ 62 h 317"/>
                  <a:gd name="T20" fmla="*/ 148 w 287"/>
                  <a:gd name="T21" fmla="*/ 85 h 317"/>
                  <a:gd name="T22" fmla="*/ 156 w 287"/>
                  <a:gd name="T23" fmla="*/ 104 h 317"/>
                  <a:gd name="T24" fmla="*/ 154 w 287"/>
                  <a:gd name="T25" fmla="*/ 133 h 317"/>
                  <a:gd name="T26" fmla="*/ 171 w 287"/>
                  <a:gd name="T27" fmla="*/ 127 h 317"/>
                  <a:gd name="T28" fmla="*/ 185 w 287"/>
                  <a:gd name="T29" fmla="*/ 110 h 317"/>
                  <a:gd name="T30" fmla="*/ 206 w 287"/>
                  <a:gd name="T31" fmla="*/ 125 h 317"/>
                  <a:gd name="T32" fmla="*/ 227 w 287"/>
                  <a:gd name="T33" fmla="*/ 129 h 317"/>
                  <a:gd name="T34" fmla="*/ 241 w 287"/>
                  <a:gd name="T35" fmla="*/ 121 h 317"/>
                  <a:gd name="T36" fmla="*/ 275 w 287"/>
                  <a:gd name="T37" fmla="*/ 137 h 317"/>
                  <a:gd name="T38" fmla="*/ 287 w 287"/>
                  <a:gd name="T39" fmla="*/ 162 h 317"/>
                  <a:gd name="T40" fmla="*/ 254 w 287"/>
                  <a:gd name="T41" fmla="*/ 196 h 317"/>
                  <a:gd name="T42" fmla="*/ 258 w 287"/>
                  <a:gd name="T43" fmla="*/ 213 h 317"/>
                  <a:gd name="T44" fmla="*/ 243 w 287"/>
                  <a:gd name="T45" fmla="*/ 242 h 317"/>
                  <a:gd name="T46" fmla="*/ 231 w 287"/>
                  <a:gd name="T47" fmla="*/ 225 h 317"/>
                  <a:gd name="T48" fmla="*/ 193 w 287"/>
                  <a:gd name="T49" fmla="*/ 210 h 317"/>
                  <a:gd name="T50" fmla="*/ 168 w 287"/>
                  <a:gd name="T51" fmla="*/ 254 h 317"/>
                  <a:gd name="T52" fmla="*/ 143 w 287"/>
                  <a:gd name="T53" fmla="*/ 248 h 317"/>
                  <a:gd name="T54" fmla="*/ 127 w 287"/>
                  <a:gd name="T55" fmla="*/ 281 h 317"/>
                  <a:gd name="T56" fmla="*/ 102 w 287"/>
                  <a:gd name="T57" fmla="*/ 317 h 317"/>
                  <a:gd name="T58" fmla="*/ 85 w 287"/>
                  <a:gd name="T59" fmla="*/ 279 h 317"/>
                  <a:gd name="T60" fmla="*/ 87 w 287"/>
                  <a:gd name="T61" fmla="*/ 242 h 317"/>
                  <a:gd name="T62" fmla="*/ 71 w 287"/>
                  <a:gd name="T63" fmla="*/ 221 h 317"/>
                  <a:gd name="T64" fmla="*/ 46 w 287"/>
                  <a:gd name="T65" fmla="*/ 208 h 317"/>
                  <a:gd name="T66" fmla="*/ 31 w 287"/>
                  <a:gd name="T67" fmla="*/ 213 h 317"/>
                  <a:gd name="T68" fmla="*/ 0 w 287"/>
                  <a:gd name="T69" fmla="*/ 198 h 317"/>
                  <a:gd name="T70" fmla="*/ 27 w 287"/>
                  <a:gd name="T71" fmla="*/ 177 h 317"/>
                  <a:gd name="T72" fmla="*/ 62 w 287"/>
                  <a:gd name="T73" fmla="*/ 165 h 317"/>
                  <a:gd name="T74" fmla="*/ 29 w 287"/>
                  <a:gd name="T75" fmla="*/ 133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7" h="317">
                    <a:moveTo>
                      <a:pt x="29" y="133"/>
                    </a:moveTo>
                    <a:lnTo>
                      <a:pt x="39" y="121"/>
                    </a:lnTo>
                    <a:lnTo>
                      <a:pt x="56" y="117"/>
                    </a:lnTo>
                    <a:lnTo>
                      <a:pt x="62" y="121"/>
                    </a:lnTo>
                    <a:lnTo>
                      <a:pt x="73" y="115"/>
                    </a:lnTo>
                    <a:lnTo>
                      <a:pt x="93" y="115"/>
                    </a:lnTo>
                    <a:lnTo>
                      <a:pt x="96" y="79"/>
                    </a:lnTo>
                    <a:lnTo>
                      <a:pt x="106" y="67"/>
                    </a:lnTo>
                    <a:lnTo>
                      <a:pt x="106" y="56"/>
                    </a:lnTo>
                    <a:lnTo>
                      <a:pt x="116" y="48"/>
                    </a:lnTo>
                    <a:lnTo>
                      <a:pt x="100" y="33"/>
                    </a:lnTo>
                    <a:lnTo>
                      <a:pt x="110" y="25"/>
                    </a:lnTo>
                    <a:lnTo>
                      <a:pt x="123" y="33"/>
                    </a:lnTo>
                    <a:lnTo>
                      <a:pt x="156" y="0"/>
                    </a:lnTo>
                    <a:lnTo>
                      <a:pt x="175" y="17"/>
                    </a:lnTo>
                    <a:lnTo>
                      <a:pt x="173" y="27"/>
                    </a:lnTo>
                    <a:lnTo>
                      <a:pt x="181" y="33"/>
                    </a:lnTo>
                    <a:lnTo>
                      <a:pt x="173" y="46"/>
                    </a:lnTo>
                    <a:lnTo>
                      <a:pt x="171" y="62"/>
                    </a:lnTo>
                    <a:lnTo>
                      <a:pt x="158" y="62"/>
                    </a:lnTo>
                    <a:lnTo>
                      <a:pt x="154" y="75"/>
                    </a:lnTo>
                    <a:lnTo>
                      <a:pt x="148" y="85"/>
                    </a:lnTo>
                    <a:lnTo>
                      <a:pt x="146" y="96"/>
                    </a:lnTo>
                    <a:lnTo>
                      <a:pt x="156" y="104"/>
                    </a:lnTo>
                    <a:lnTo>
                      <a:pt x="156" y="125"/>
                    </a:lnTo>
                    <a:lnTo>
                      <a:pt x="154" y="133"/>
                    </a:lnTo>
                    <a:lnTo>
                      <a:pt x="160" y="137"/>
                    </a:lnTo>
                    <a:lnTo>
                      <a:pt x="171" y="127"/>
                    </a:lnTo>
                    <a:lnTo>
                      <a:pt x="173" y="115"/>
                    </a:lnTo>
                    <a:lnTo>
                      <a:pt x="185" y="110"/>
                    </a:lnTo>
                    <a:lnTo>
                      <a:pt x="200" y="121"/>
                    </a:lnTo>
                    <a:lnTo>
                      <a:pt x="206" y="125"/>
                    </a:lnTo>
                    <a:lnTo>
                      <a:pt x="218" y="115"/>
                    </a:lnTo>
                    <a:lnTo>
                      <a:pt x="227" y="129"/>
                    </a:lnTo>
                    <a:lnTo>
                      <a:pt x="235" y="129"/>
                    </a:lnTo>
                    <a:lnTo>
                      <a:pt x="241" y="121"/>
                    </a:lnTo>
                    <a:lnTo>
                      <a:pt x="252" y="121"/>
                    </a:lnTo>
                    <a:lnTo>
                      <a:pt x="275" y="137"/>
                    </a:lnTo>
                    <a:lnTo>
                      <a:pt x="287" y="148"/>
                    </a:lnTo>
                    <a:lnTo>
                      <a:pt x="287" y="162"/>
                    </a:lnTo>
                    <a:lnTo>
                      <a:pt x="262" y="183"/>
                    </a:lnTo>
                    <a:lnTo>
                      <a:pt x="254" y="196"/>
                    </a:lnTo>
                    <a:lnTo>
                      <a:pt x="258" y="204"/>
                    </a:lnTo>
                    <a:lnTo>
                      <a:pt x="258" y="213"/>
                    </a:lnTo>
                    <a:lnTo>
                      <a:pt x="256" y="229"/>
                    </a:lnTo>
                    <a:lnTo>
                      <a:pt x="243" y="242"/>
                    </a:lnTo>
                    <a:lnTo>
                      <a:pt x="227" y="238"/>
                    </a:lnTo>
                    <a:lnTo>
                      <a:pt x="231" y="225"/>
                    </a:lnTo>
                    <a:lnTo>
                      <a:pt x="210" y="221"/>
                    </a:lnTo>
                    <a:lnTo>
                      <a:pt x="193" y="210"/>
                    </a:lnTo>
                    <a:lnTo>
                      <a:pt x="175" y="233"/>
                    </a:lnTo>
                    <a:lnTo>
                      <a:pt x="168" y="254"/>
                    </a:lnTo>
                    <a:lnTo>
                      <a:pt x="156" y="256"/>
                    </a:lnTo>
                    <a:lnTo>
                      <a:pt x="143" y="248"/>
                    </a:lnTo>
                    <a:lnTo>
                      <a:pt x="129" y="256"/>
                    </a:lnTo>
                    <a:lnTo>
                      <a:pt x="127" y="281"/>
                    </a:lnTo>
                    <a:lnTo>
                      <a:pt x="112" y="306"/>
                    </a:lnTo>
                    <a:lnTo>
                      <a:pt x="102" y="317"/>
                    </a:lnTo>
                    <a:lnTo>
                      <a:pt x="91" y="302"/>
                    </a:lnTo>
                    <a:lnTo>
                      <a:pt x="85" y="279"/>
                    </a:lnTo>
                    <a:lnTo>
                      <a:pt x="85" y="265"/>
                    </a:lnTo>
                    <a:lnTo>
                      <a:pt x="87" y="242"/>
                    </a:lnTo>
                    <a:lnTo>
                      <a:pt x="73" y="238"/>
                    </a:lnTo>
                    <a:lnTo>
                      <a:pt x="71" y="221"/>
                    </a:lnTo>
                    <a:lnTo>
                      <a:pt x="58" y="221"/>
                    </a:lnTo>
                    <a:lnTo>
                      <a:pt x="46" y="208"/>
                    </a:lnTo>
                    <a:lnTo>
                      <a:pt x="37" y="219"/>
                    </a:lnTo>
                    <a:lnTo>
                      <a:pt x="31" y="213"/>
                    </a:lnTo>
                    <a:lnTo>
                      <a:pt x="16" y="219"/>
                    </a:lnTo>
                    <a:lnTo>
                      <a:pt x="0" y="198"/>
                    </a:lnTo>
                    <a:lnTo>
                      <a:pt x="18" y="177"/>
                    </a:lnTo>
                    <a:lnTo>
                      <a:pt x="27" y="177"/>
                    </a:lnTo>
                    <a:lnTo>
                      <a:pt x="43" y="181"/>
                    </a:lnTo>
                    <a:lnTo>
                      <a:pt x="62" y="165"/>
                    </a:lnTo>
                    <a:lnTo>
                      <a:pt x="29" y="131"/>
                    </a:lnTo>
                    <a:lnTo>
                      <a:pt x="29" y="1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9525" cap="rnd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  <p:sp>
            <p:nvSpPr>
              <p:cNvPr id="252" name="Вологодская обл.">
                <a:extLst>
                  <a:ext uri="{FF2B5EF4-FFF2-40B4-BE49-F238E27FC236}">
                    <a16:creationId xmlns="" xmlns:a16="http://schemas.microsoft.com/office/drawing/2014/main" id="{B9E46F00-88B9-DAF7-764E-80E4A9A42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767" y="3359356"/>
                <a:ext cx="937347" cy="683203"/>
              </a:xfrm>
              <a:custGeom>
                <a:avLst/>
                <a:gdLst>
                  <a:gd name="T0" fmla="*/ 344 w 367"/>
                  <a:gd name="T1" fmla="*/ 258 h 300"/>
                  <a:gd name="T2" fmla="*/ 321 w 367"/>
                  <a:gd name="T3" fmla="*/ 258 h 300"/>
                  <a:gd name="T4" fmla="*/ 327 w 367"/>
                  <a:gd name="T5" fmla="*/ 281 h 300"/>
                  <a:gd name="T6" fmla="*/ 323 w 367"/>
                  <a:gd name="T7" fmla="*/ 298 h 300"/>
                  <a:gd name="T8" fmla="*/ 296 w 367"/>
                  <a:gd name="T9" fmla="*/ 298 h 300"/>
                  <a:gd name="T10" fmla="*/ 275 w 367"/>
                  <a:gd name="T11" fmla="*/ 300 h 300"/>
                  <a:gd name="T12" fmla="*/ 241 w 367"/>
                  <a:gd name="T13" fmla="*/ 271 h 300"/>
                  <a:gd name="T14" fmla="*/ 223 w 367"/>
                  <a:gd name="T15" fmla="*/ 246 h 300"/>
                  <a:gd name="T16" fmla="*/ 191 w 367"/>
                  <a:gd name="T17" fmla="*/ 219 h 300"/>
                  <a:gd name="T18" fmla="*/ 158 w 367"/>
                  <a:gd name="T19" fmla="*/ 221 h 300"/>
                  <a:gd name="T20" fmla="*/ 112 w 367"/>
                  <a:gd name="T21" fmla="*/ 212 h 300"/>
                  <a:gd name="T22" fmla="*/ 104 w 367"/>
                  <a:gd name="T23" fmla="*/ 175 h 300"/>
                  <a:gd name="T24" fmla="*/ 73 w 367"/>
                  <a:gd name="T25" fmla="*/ 160 h 300"/>
                  <a:gd name="T26" fmla="*/ 46 w 367"/>
                  <a:gd name="T27" fmla="*/ 133 h 300"/>
                  <a:gd name="T28" fmla="*/ 16 w 367"/>
                  <a:gd name="T29" fmla="*/ 131 h 300"/>
                  <a:gd name="T30" fmla="*/ 14 w 367"/>
                  <a:gd name="T31" fmla="*/ 104 h 300"/>
                  <a:gd name="T32" fmla="*/ 8 w 367"/>
                  <a:gd name="T33" fmla="*/ 79 h 300"/>
                  <a:gd name="T34" fmla="*/ 19 w 367"/>
                  <a:gd name="T35" fmla="*/ 75 h 300"/>
                  <a:gd name="T36" fmla="*/ 62 w 367"/>
                  <a:gd name="T37" fmla="*/ 33 h 300"/>
                  <a:gd name="T38" fmla="*/ 89 w 367"/>
                  <a:gd name="T39" fmla="*/ 8 h 300"/>
                  <a:gd name="T40" fmla="*/ 112 w 367"/>
                  <a:gd name="T41" fmla="*/ 4 h 300"/>
                  <a:gd name="T42" fmla="*/ 139 w 367"/>
                  <a:gd name="T43" fmla="*/ 8 h 300"/>
                  <a:gd name="T44" fmla="*/ 166 w 367"/>
                  <a:gd name="T45" fmla="*/ 8 h 300"/>
                  <a:gd name="T46" fmla="*/ 169 w 367"/>
                  <a:gd name="T47" fmla="*/ 46 h 300"/>
                  <a:gd name="T48" fmla="*/ 162 w 367"/>
                  <a:gd name="T49" fmla="*/ 77 h 300"/>
                  <a:gd name="T50" fmla="*/ 173 w 367"/>
                  <a:gd name="T51" fmla="*/ 98 h 300"/>
                  <a:gd name="T52" fmla="*/ 191 w 367"/>
                  <a:gd name="T53" fmla="*/ 117 h 300"/>
                  <a:gd name="T54" fmla="*/ 210 w 367"/>
                  <a:gd name="T55" fmla="*/ 133 h 300"/>
                  <a:gd name="T56" fmla="*/ 244 w 367"/>
                  <a:gd name="T57" fmla="*/ 142 h 300"/>
                  <a:gd name="T58" fmla="*/ 271 w 367"/>
                  <a:gd name="T59" fmla="*/ 162 h 300"/>
                  <a:gd name="T60" fmla="*/ 289 w 367"/>
                  <a:gd name="T61" fmla="*/ 173 h 300"/>
                  <a:gd name="T62" fmla="*/ 308 w 367"/>
                  <a:gd name="T63" fmla="*/ 187 h 300"/>
                  <a:gd name="T64" fmla="*/ 331 w 367"/>
                  <a:gd name="T65" fmla="*/ 187 h 300"/>
                  <a:gd name="T66" fmla="*/ 339 w 367"/>
                  <a:gd name="T67" fmla="*/ 204 h 300"/>
                  <a:gd name="T68" fmla="*/ 362 w 367"/>
                  <a:gd name="T69" fmla="*/ 22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7" h="300">
                    <a:moveTo>
                      <a:pt x="367" y="235"/>
                    </a:moveTo>
                    <a:lnTo>
                      <a:pt x="344" y="258"/>
                    </a:lnTo>
                    <a:lnTo>
                      <a:pt x="331" y="250"/>
                    </a:lnTo>
                    <a:lnTo>
                      <a:pt x="321" y="258"/>
                    </a:lnTo>
                    <a:lnTo>
                      <a:pt x="337" y="273"/>
                    </a:lnTo>
                    <a:lnTo>
                      <a:pt x="327" y="281"/>
                    </a:lnTo>
                    <a:lnTo>
                      <a:pt x="327" y="292"/>
                    </a:lnTo>
                    <a:lnTo>
                      <a:pt x="323" y="298"/>
                    </a:lnTo>
                    <a:lnTo>
                      <a:pt x="306" y="281"/>
                    </a:lnTo>
                    <a:lnTo>
                      <a:pt x="296" y="298"/>
                    </a:lnTo>
                    <a:lnTo>
                      <a:pt x="283" y="294"/>
                    </a:lnTo>
                    <a:lnTo>
                      <a:pt x="275" y="300"/>
                    </a:lnTo>
                    <a:lnTo>
                      <a:pt x="264" y="281"/>
                    </a:lnTo>
                    <a:lnTo>
                      <a:pt x="241" y="271"/>
                    </a:lnTo>
                    <a:lnTo>
                      <a:pt x="237" y="260"/>
                    </a:lnTo>
                    <a:lnTo>
                      <a:pt x="223" y="246"/>
                    </a:lnTo>
                    <a:lnTo>
                      <a:pt x="206" y="242"/>
                    </a:lnTo>
                    <a:lnTo>
                      <a:pt x="191" y="219"/>
                    </a:lnTo>
                    <a:lnTo>
                      <a:pt x="179" y="225"/>
                    </a:lnTo>
                    <a:lnTo>
                      <a:pt x="158" y="221"/>
                    </a:lnTo>
                    <a:lnTo>
                      <a:pt x="131" y="231"/>
                    </a:lnTo>
                    <a:lnTo>
                      <a:pt x="112" y="212"/>
                    </a:lnTo>
                    <a:lnTo>
                      <a:pt x="112" y="185"/>
                    </a:lnTo>
                    <a:lnTo>
                      <a:pt x="104" y="175"/>
                    </a:lnTo>
                    <a:lnTo>
                      <a:pt x="96" y="181"/>
                    </a:lnTo>
                    <a:lnTo>
                      <a:pt x="73" y="160"/>
                    </a:lnTo>
                    <a:lnTo>
                      <a:pt x="48" y="160"/>
                    </a:lnTo>
                    <a:lnTo>
                      <a:pt x="46" y="133"/>
                    </a:lnTo>
                    <a:lnTo>
                      <a:pt x="19" y="133"/>
                    </a:lnTo>
                    <a:lnTo>
                      <a:pt x="16" y="131"/>
                    </a:lnTo>
                    <a:lnTo>
                      <a:pt x="21" y="117"/>
                    </a:lnTo>
                    <a:lnTo>
                      <a:pt x="14" y="104"/>
                    </a:lnTo>
                    <a:lnTo>
                      <a:pt x="0" y="96"/>
                    </a:lnTo>
                    <a:lnTo>
                      <a:pt x="8" y="79"/>
                    </a:lnTo>
                    <a:lnTo>
                      <a:pt x="8" y="75"/>
                    </a:lnTo>
                    <a:lnTo>
                      <a:pt x="19" y="75"/>
                    </a:lnTo>
                    <a:lnTo>
                      <a:pt x="41" y="71"/>
                    </a:lnTo>
                    <a:lnTo>
                      <a:pt x="62" y="33"/>
                    </a:lnTo>
                    <a:lnTo>
                      <a:pt x="81" y="23"/>
                    </a:lnTo>
                    <a:lnTo>
                      <a:pt x="89" y="8"/>
                    </a:lnTo>
                    <a:lnTo>
                      <a:pt x="100" y="12"/>
                    </a:lnTo>
                    <a:lnTo>
                      <a:pt x="112" y="4"/>
                    </a:lnTo>
                    <a:lnTo>
                      <a:pt x="131" y="0"/>
                    </a:lnTo>
                    <a:lnTo>
                      <a:pt x="139" y="8"/>
                    </a:lnTo>
                    <a:lnTo>
                      <a:pt x="150" y="6"/>
                    </a:lnTo>
                    <a:lnTo>
                      <a:pt x="166" y="8"/>
                    </a:lnTo>
                    <a:lnTo>
                      <a:pt x="179" y="31"/>
                    </a:lnTo>
                    <a:lnTo>
                      <a:pt x="169" y="46"/>
                    </a:lnTo>
                    <a:lnTo>
                      <a:pt x="162" y="62"/>
                    </a:lnTo>
                    <a:lnTo>
                      <a:pt x="162" y="77"/>
                    </a:lnTo>
                    <a:lnTo>
                      <a:pt x="173" y="87"/>
                    </a:lnTo>
                    <a:lnTo>
                      <a:pt x="173" y="98"/>
                    </a:lnTo>
                    <a:lnTo>
                      <a:pt x="183" y="102"/>
                    </a:lnTo>
                    <a:lnTo>
                      <a:pt x="191" y="117"/>
                    </a:lnTo>
                    <a:lnTo>
                      <a:pt x="208" y="119"/>
                    </a:lnTo>
                    <a:lnTo>
                      <a:pt x="210" y="133"/>
                    </a:lnTo>
                    <a:lnTo>
                      <a:pt x="235" y="131"/>
                    </a:lnTo>
                    <a:lnTo>
                      <a:pt x="244" y="142"/>
                    </a:lnTo>
                    <a:lnTo>
                      <a:pt x="254" y="146"/>
                    </a:lnTo>
                    <a:lnTo>
                      <a:pt x="271" y="162"/>
                    </a:lnTo>
                    <a:lnTo>
                      <a:pt x="275" y="177"/>
                    </a:lnTo>
                    <a:lnTo>
                      <a:pt x="289" y="173"/>
                    </a:lnTo>
                    <a:lnTo>
                      <a:pt x="304" y="173"/>
                    </a:lnTo>
                    <a:lnTo>
                      <a:pt x="308" y="187"/>
                    </a:lnTo>
                    <a:lnTo>
                      <a:pt x="325" y="200"/>
                    </a:lnTo>
                    <a:lnTo>
                      <a:pt x="331" y="187"/>
                    </a:lnTo>
                    <a:lnTo>
                      <a:pt x="346" y="198"/>
                    </a:lnTo>
                    <a:lnTo>
                      <a:pt x="339" y="204"/>
                    </a:lnTo>
                    <a:lnTo>
                      <a:pt x="360" y="217"/>
                    </a:lnTo>
                    <a:lnTo>
                      <a:pt x="362" y="225"/>
                    </a:lnTo>
                    <a:lnTo>
                      <a:pt x="367" y="23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62A39F">
                      <a:lumMod val="86000"/>
                      <a:lumOff val="14000"/>
                    </a:srgbClr>
                  </a:gs>
                  <a:gs pos="48000">
                    <a:srgbClr val="62A39F">
                      <a:lumMod val="87000"/>
                      <a:lumOff val="13000"/>
                    </a:srgbClr>
                  </a:gs>
                  <a:gs pos="100000">
                    <a:srgbClr val="62A39F">
                      <a:lumMod val="60000"/>
                      <a:lumOff val="40000"/>
                    </a:srgbClr>
                  </a:gs>
                </a:gsLst>
                <a:lin ang="18900000" scaled="1"/>
                <a:tileRect/>
              </a:gradFill>
              <a:ln w="9525" cap="rnd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  <p:sp>
            <p:nvSpPr>
              <p:cNvPr id="253" name="Архангельская обл.">
                <a:extLst>
                  <a:ext uri="{FF2B5EF4-FFF2-40B4-BE49-F238E27FC236}">
                    <a16:creationId xmlns="" xmlns:a16="http://schemas.microsoft.com/office/drawing/2014/main" id="{1F27CA01-FFE8-E478-8EEA-4428F892A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528" y="2979040"/>
                <a:ext cx="1103362" cy="958761"/>
              </a:xfrm>
              <a:custGeom>
                <a:avLst/>
                <a:gdLst>
                  <a:gd name="T0" fmla="*/ 50 w 207"/>
                  <a:gd name="T1" fmla="*/ 36 h 202"/>
                  <a:gd name="T2" fmla="*/ 66 w 207"/>
                  <a:gd name="T3" fmla="*/ 31 h 202"/>
                  <a:gd name="T4" fmla="*/ 62 w 207"/>
                  <a:gd name="T5" fmla="*/ 9 h 202"/>
                  <a:gd name="T6" fmla="*/ 77 w 207"/>
                  <a:gd name="T7" fmla="*/ 8 h 202"/>
                  <a:gd name="T8" fmla="*/ 84 w 207"/>
                  <a:gd name="T9" fmla="*/ 34 h 202"/>
                  <a:gd name="T10" fmla="*/ 100 w 207"/>
                  <a:gd name="T11" fmla="*/ 43 h 202"/>
                  <a:gd name="T12" fmla="*/ 109 w 207"/>
                  <a:gd name="T13" fmla="*/ 20 h 202"/>
                  <a:gd name="T14" fmla="*/ 138 w 207"/>
                  <a:gd name="T15" fmla="*/ 20 h 202"/>
                  <a:gd name="T16" fmla="*/ 158 w 207"/>
                  <a:gd name="T17" fmla="*/ 30 h 202"/>
                  <a:gd name="T18" fmla="*/ 166 w 207"/>
                  <a:gd name="T19" fmla="*/ 34 h 202"/>
                  <a:gd name="T20" fmla="*/ 172 w 207"/>
                  <a:gd name="T21" fmla="*/ 54 h 202"/>
                  <a:gd name="T22" fmla="*/ 182 w 207"/>
                  <a:gd name="T23" fmla="*/ 69 h 202"/>
                  <a:gd name="T24" fmla="*/ 196 w 207"/>
                  <a:gd name="T25" fmla="*/ 76 h 202"/>
                  <a:gd name="T26" fmla="*/ 207 w 207"/>
                  <a:gd name="T27" fmla="*/ 77 h 202"/>
                  <a:gd name="T28" fmla="*/ 195 w 207"/>
                  <a:gd name="T29" fmla="*/ 96 h 202"/>
                  <a:gd name="T30" fmla="*/ 198 w 207"/>
                  <a:gd name="T31" fmla="*/ 112 h 202"/>
                  <a:gd name="T32" fmla="*/ 195 w 207"/>
                  <a:gd name="T33" fmla="*/ 127 h 202"/>
                  <a:gd name="T34" fmla="*/ 171 w 207"/>
                  <a:gd name="T35" fmla="*/ 123 h 202"/>
                  <a:gd name="T36" fmla="*/ 157 w 207"/>
                  <a:gd name="T37" fmla="*/ 109 h 202"/>
                  <a:gd name="T38" fmla="*/ 141 w 207"/>
                  <a:gd name="T39" fmla="*/ 100 h 202"/>
                  <a:gd name="T40" fmla="*/ 139 w 207"/>
                  <a:gd name="T41" fmla="*/ 110 h 202"/>
                  <a:gd name="T42" fmla="*/ 144 w 207"/>
                  <a:gd name="T43" fmla="*/ 126 h 202"/>
                  <a:gd name="T44" fmla="*/ 138 w 207"/>
                  <a:gd name="T45" fmla="*/ 134 h 202"/>
                  <a:gd name="T46" fmla="*/ 141 w 207"/>
                  <a:gd name="T47" fmla="*/ 144 h 202"/>
                  <a:gd name="T48" fmla="*/ 129 w 207"/>
                  <a:gd name="T49" fmla="*/ 152 h 202"/>
                  <a:gd name="T50" fmla="*/ 126 w 207"/>
                  <a:gd name="T51" fmla="*/ 163 h 202"/>
                  <a:gd name="T52" fmla="*/ 140 w 207"/>
                  <a:gd name="T53" fmla="*/ 161 h 202"/>
                  <a:gd name="T54" fmla="*/ 154 w 207"/>
                  <a:gd name="T55" fmla="*/ 159 h 202"/>
                  <a:gd name="T56" fmla="*/ 135 w 207"/>
                  <a:gd name="T57" fmla="*/ 187 h 202"/>
                  <a:gd name="T58" fmla="*/ 129 w 207"/>
                  <a:gd name="T59" fmla="*/ 202 h 202"/>
                  <a:gd name="T60" fmla="*/ 113 w 207"/>
                  <a:gd name="T61" fmla="*/ 202 h 202"/>
                  <a:gd name="T62" fmla="*/ 112 w 207"/>
                  <a:gd name="T63" fmla="*/ 196 h 202"/>
                  <a:gd name="T64" fmla="*/ 98 w 207"/>
                  <a:gd name="T65" fmla="*/ 193 h 202"/>
                  <a:gd name="T66" fmla="*/ 95 w 207"/>
                  <a:gd name="T67" fmla="*/ 184 h 202"/>
                  <a:gd name="T68" fmla="*/ 88 w 207"/>
                  <a:gd name="T69" fmla="*/ 175 h 202"/>
                  <a:gd name="T70" fmla="*/ 78 w 207"/>
                  <a:gd name="T71" fmla="*/ 176 h 202"/>
                  <a:gd name="T72" fmla="*/ 68 w 207"/>
                  <a:gd name="T73" fmla="*/ 163 h 202"/>
                  <a:gd name="T74" fmla="*/ 54 w 207"/>
                  <a:gd name="T75" fmla="*/ 165 h 202"/>
                  <a:gd name="T76" fmla="*/ 44 w 207"/>
                  <a:gd name="T77" fmla="*/ 150 h 202"/>
                  <a:gd name="T78" fmla="*/ 35 w 207"/>
                  <a:gd name="T79" fmla="*/ 143 h 202"/>
                  <a:gd name="T80" fmla="*/ 22 w 207"/>
                  <a:gd name="T81" fmla="*/ 137 h 202"/>
                  <a:gd name="T82" fmla="*/ 10 w 207"/>
                  <a:gd name="T83" fmla="*/ 129 h 202"/>
                  <a:gd name="T84" fmla="*/ 5 w 207"/>
                  <a:gd name="T85" fmla="*/ 122 h 202"/>
                  <a:gd name="T86" fmla="*/ 0 w 207"/>
                  <a:gd name="T87" fmla="*/ 110 h 202"/>
                  <a:gd name="T88" fmla="*/ 8 w 207"/>
                  <a:gd name="T89" fmla="*/ 95 h 202"/>
                  <a:gd name="T90" fmla="*/ 19 w 207"/>
                  <a:gd name="T91" fmla="*/ 83 h 202"/>
                  <a:gd name="T92" fmla="*/ 25 w 207"/>
                  <a:gd name="T93" fmla="*/ 70 h 202"/>
                  <a:gd name="T94" fmla="*/ 22 w 207"/>
                  <a:gd name="T95" fmla="*/ 60 h 202"/>
                  <a:gd name="T96" fmla="*/ 30 w 207"/>
                  <a:gd name="T97" fmla="*/ 43 h 202"/>
                  <a:gd name="T98" fmla="*/ 38 w 207"/>
                  <a:gd name="T99" fmla="*/ 37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7" h="202">
                    <a:moveTo>
                      <a:pt x="46" y="29"/>
                    </a:moveTo>
                    <a:cubicBezTo>
                      <a:pt x="47" y="32"/>
                      <a:pt x="49" y="34"/>
                      <a:pt x="50" y="36"/>
                    </a:cubicBezTo>
                    <a:cubicBezTo>
                      <a:pt x="52" y="41"/>
                      <a:pt x="55" y="42"/>
                      <a:pt x="59" y="40"/>
                    </a:cubicBezTo>
                    <a:cubicBezTo>
                      <a:pt x="64" y="39"/>
                      <a:pt x="68" y="34"/>
                      <a:pt x="66" y="31"/>
                    </a:cubicBezTo>
                    <a:cubicBezTo>
                      <a:pt x="64" y="28"/>
                      <a:pt x="59" y="29"/>
                      <a:pt x="60" y="22"/>
                    </a:cubicBezTo>
                    <a:cubicBezTo>
                      <a:pt x="62" y="16"/>
                      <a:pt x="62" y="11"/>
                      <a:pt x="62" y="9"/>
                    </a:cubicBezTo>
                    <a:cubicBezTo>
                      <a:pt x="61" y="8"/>
                      <a:pt x="66" y="5"/>
                      <a:pt x="69" y="7"/>
                    </a:cubicBezTo>
                    <a:cubicBezTo>
                      <a:pt x="73" y="8"/>
                      <a:pt x="75" y="0"/>
                      <a:pt x="77" y="8"/>
                    </a:cubicBezTo>
                    <a:cubicBezTo>
                      <a:pt x="79" y="15"/>
                      <a:pt x="78" y="21"/>
                      <a:pt x="79" y="24"/>
                    </a:cubicBezTo>
                    <a:cubicBezTo>
                      <a:pt x="80" y="27"/>
                      <a:pt x="84" y="30"/>
                      <a:pt x="84" y="34"/>
                    </a:cubicBezTo>
                    <a:cubicBezTo>
                      <a:pt x="85" y="39"/>
                      <a:pt x="89" y="44"/>
                      <a:pt x="90" y="44"/>
                    </a:cubicBezTo>
                    <a:cubicBezTo>
                      <a:pt x="91" y="45"/>
                      <a:pt x="99" y="50"/>
                      <a:pt x="100" y="43"/>
                    </a:cubicBezTo>
                    <a:cubicBezTo>
                      <a:pt x="102" y="37"/>
                      <a:pt x="101" y="32"/>
                      <a:pt x="104" y="27"/>
                    </a:cubicBezTo>
                    <a:cubicBezTo>
                      <a:pt x="106" y="21"/>
                      <a:pt x="104" y="20"/>
                      <a:pt x="109" y="20"/>
                    </a:cubicBezTo>
                    <a:cubicBezTo>
                      <a:pt x="115" y="20"/>
                      <a:pt x="123" y="20"/>
                      <a:pt x="127" y="20"/>
                    </a:cubicBezTo>
                    <a:cubicBezTo>
                      <a:pt x="131" y="21"/>
                      <a:pt x="136" y="22"/>
                      <a:pt x="138" y="20"/>
                    </a:cubicBezTo>
                    <a:cubicBezTo>
                      <a:pt x="141" y="19"/>
                      <a:pt x="146" y="15"/>
                      <a:pt x="150" y="18"/>
                    </a:cubicBezTo>
                    <a:cubicBezTo>
                      <a:pt x="154" y="22"/>
                      <a:pt x="157" y="27"/>
                      <a:pt x="158" y="30"/>
                    </a:cubicBezTo>
                    <a:cubicBezTo>
                      <a:pt x="159" y="33"/>
                      <a:pt x="157" y="35"/>
                      <a:pt x="157" y="38"/>
                    </a:cubicBezTo>
                    <a:cubicBezTo>
                      <a:pt x="158" y="40"/>
                      <a:pt x="162" y="38"/>
                      <a:pt x="166" y="34"/>
                    </a:cubicBezTo>
                    <a:cubicBezTo>
                      <a:pt x="171" y="48"/>
                      <a:pt x="171" y="48"/>
                      <a:pt x="171" y="48"/>
                    </a:cubicBezTo>
                    <a:cubicBezTo>
                      <a:pt x="172" y="54"/>
                      <a:pt x="172" y="54"/>
                      <a:pt x="172" y="54"/>
                    </a:cubicBezTo>
                    <a:cubicBezTo>
                      <a:pt x="181" y="63"/>
                      <a:pt x="181" y="63"/>
                      <a:pt x="181" y="63"/>
                    </a:cubicBezTo>
                    <a:cubicBezTo>
                      <a:pt x="182" y="69"/>
                      <a:pt x="182" y="69"/>
                      <a:pt x="182" y="69"/>
                    </a:cubicBezTo>
                    <a:cubicBezTo>
                      <a:pt x="190" y="76"/>
                      <a:pt x="190" y="76"/>
                      <a:pt x="190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8" y="71"/>
                      <a:pt x="198" y="71"/>
                      <a:pt x="198" y="71"/>
                    </a:cubicBezTo>
                    <a:cubicBezTo>
                      <a:pt x="207" y="77"/>
                      <a:pt x="207" y="77"/>
                      <a:pt x="207" y="77"/>
                    </a:cubicBezTo>
                    <a:cubicBezTo>
                      <a:pt x="201" y="86"/>
                      <a:pt x="201" y="86"/>
                      <a:pt x="201" y="86"/>
                    </a:cubicBezTo>
                    <a:cubicBezTo>
                      <a:pt x="195" y="96"/>
                      <a:pt x="195" y="96"/>
                      <a:pt x="195" y="96"/>
                    </a:cubicBezTo>
                    <a:cubicBezTo>
                      <a:pt x="200" y="105"/>
                      <a:pt x="200" y="105"/>
                      <a:pt x="200" y="105"/>
                    </a:cubicBezTo>
                    <a:cubicBezTo>
                      <a:pt x="198" y="112"/>
                      <a:pt x="198" y="112"/>
                      <a:pt x="198" y="112"/>
                    </a:cubicBezTo>
                    <a:cubicBezTo>
                      <a:pt x="202" y="119"/>
                      <a:pt x="202" y="119"/>
                      <a:pt x="202" y="119"/>
                    </a:cubicBezTo>
                    <a:cubicBezTo>
                      <a:pt x="195" y="127"/>
                      <a:pt x="195" y="127"/>
                      <a:pt x="195" y="127"/>
                    </a:cubicBezTo>
                    <a:cubicBezTo>
                      <a:pt x="181" y="119"/>
                      <a:pt x="181" y="119"/>
                      <a:pt x="181" y="119"/>
                    </a:cubicBezTo>
                    <a:cubicBezTo>
                      <a:pt x="171" y="123"/>
                      <a:pt x="171" y="123"/>
                      <a:pt x="171" y="123"/>
                    </a:cubicBezTo>
                    <a:cubicBezTo>
                      <a:pt x="167" y="114"/>
                      <a:pt x="167" y="114"/>
                      <a:pt x="167" y="114"/>
                    </a:cubicBezTo>
                    <a:cubicBezTo>
                      <a:pt x="157" y="109"/>
                      <a:pt x="157" y="109"/>
                      <a:pt x="157" y="109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41" y="100"/>
                      <a:pt x="141" y="100"/>
                      <a:pt x="141" y="100"/>
                    </a:cubicBezTo>
                    <a:cubicBezTo>
                      <a:pt x="138" y="100"/>
                      <a:pt x="138" y="100"/>
                      <a:pt x="138" y="100"/>
                    </a:cubicBezTo>
                    <a:cubicBezTo>
                      <a:pt x="139" y="110"/>
                      <a:pt x="139" y="110"/>
                      <a:pt x="139" y="110"/>
                    </a:cubicBezTo>
                    <a:cubicBezTo>
                      <a:pt x="145" y="115"/>
                      <a:pt x="145" y="115"/>
                      <a:pt x="145" y="115"/>
                    </a:cubicBezTo>
                    <a:cubicBezTo>
                      <a:pt x="144" y="126"/>
                      <a:pt x="144" y="126"/>
                      <a:pt x="144" y="126"/>
                    </a:cubicBezTo>
                    <a:cubicBezTo>
                      <a:pt x="138" y="130"/>
                      <a:pt x="138" y="130"/>
                      <a:pt x="138" y="130"/>
                    </a:cubicBezTo>
                    <a:cubicBezTo>
                      <a:pt x="138" y="134"/>
                      <a:pt x="138" y="134"/>
                      <a:pt x="138" y="134"/>
                    </a:cubicBezTo>
                    <a:cubicBezTo>
                      <a:pt x="141" y="138"/>
                      <a:pt x="141" y="138"/>
                      <a:pt x="141" y="138"/>
                    </a:cubicBezTo>
                    <a:cubicBezTo>
                      <a:pt x="141" y="144"/>
                      <a:pt x="141" y="144"/>
                      <a:pt x="141" y="144"/>
                    </a:cubicBezTo>
                    <a:cubicBezTo>
                      <a:pt x="132" y="145"/>
                      <a:pt x="132" y="145"/>
                      <a:pt x="132" y="145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25" y="157"/>
                      <a:pt x="125" y="157"/>
                      <a:pt x="125" y="157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35" y="166"/>
                      <a:pt x="135" y="166"/>
                      <a:pt x="135" y="166"/>
                    </a:cubicBezTo>
                    <a:cubicBezTo>
                      <a:pt x="140" y="161"/>
                      <a:pt x="140" y="161"/>
                      <a:pt x="140" y="161"/>
                    </a:cubicBezTo>
                    <a:cubicBezTo>
                      <a:pt x="145" y="158"/>
                      <a:pt x="145" y="158"/>
                      <a:pt x="145" y="158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159" y="166"/>
                      <a:pt x="159" y="166"/>
                      <a:pt x="159" y="166"/>
                    </a:cubicBezTo>
                    <a:cubicBezTo>
                      <a:pt x="135" y="187"/>
                      <a:pt x="135" y="187"/>
                      <a:pt x="135" y="187"/>
                    </a:cubicBezTo>
                    <a:cubicBezTo>
                      <a:pt x="139" y="191"/>
                      <a:pt x="139" y="191"/>
                      <a:pt x="139" y="191"/>
                    </a:cubicBezTo>
                    <a:cubicBezTo>
                      <a:pt x="129" y="202"/>
                      <a:pt x="129" y="202"/>
                      <a:pt x="129" y="202"/>
                    </a:cubicBezTo>
                    <a:cubicBezTo>
                      <a:pt x="124" y="198"/>
                      <a:pt x="124" y="198"/>
                      <a:pt x="124" y="198"/>
                    </a:cubicBezTo>
                    <a:cubicBezTo>
                      <a:pt x="113" y="202"/>
                      <a:pt x="113" y="202"/>
                      <a:pt x="113" y="202"/>
                    </a:cubicBezTo>
                    <a:cubicBezTo>
                      <a:pt x="111" y="201"/>
                      <a:pt x="111" y="201"/>
                      <a:pt x="111" y="201"/>
                    </a:cubicBezTo>
                    <a:cubicBezTo>
                      <a:pt x="112" y="196"/>
                      <a:pt x="112" y="196"/>
                      <a:pt x="112" y="196"/>
                    </a:cubicBezTo>
                    <a:cubicBezTo>
                      <a:pt x="103" y="188"/>
                      <a:pt x="103" y="188"/>
                      <a:pt x="103" y="188"/>
                    </a:cubicBezTo>
                    <a:cubicBezTo>
                      <a:pt x="98" y="193"/>
                      <a:pt x="98" y="193"/>
                      <a:pt x="98" y="193"/>
                    </a:cubicBezTo>
                    <a:cubicBezTo>
                      <a:pt x="96" y="188"/>
                      <a:pt x="96" y="188"/>
                      <a:pt x="96" y="188"/>
                    </a:cubicBezTo>
                    <a:cubicBezTo>
                      <a:pt x="95" y="184"/>
                      <a:pt x="95" y="184"/>
                      <a:pt x="95" y="184"/>
                    </a:cubicBezTo>
                    <a:cubicBezTo>
                      <a:pt x="85" y="178"/>
                      <a:pt x="85" y="178"/>
                      <a:pt x="85" y="178"/>
                    </a:cubicBezTo>
                    <a:cubicBezTo>
                      <a:pt x="88" y="175"/>
                      <a:pt x="88" y="175"/>
                      <a:pt x="88" y="175"/>
                    </a:cubicBezTo>
                    <a:cubicBezTo>
                      <a:pt x="81" y="170"/>
                      <a:pt x="81" y="170"/>
                      <a:pt x="81" y="170"/>
                    </a:cubicBezTo>
                    <a:cubicBezTo>
                      <a:pt x="78" y="176"/>
                      <a:pt x="78" y="176"/>
                      <a:pt x="78" y="176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68" y="163"/>
                      <a:pt x="68" y="163"/>
                      <a:pt x="68" y="163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2" y="158"/>
                      <a:pt x="52" y="158"/>
                      <a:pt x="52" y="158"/>
                    </a:cubicBezTo>
                    <a:cubicBezTo>
                      <a:pt x="44" y="150"/>
                      <a:pt x="44" y="150"/>
                      <a:pt x="44" y="150"/>
                    </a:cubicBezTo>
                    <a:cubicBezTo>
                      <a:pt x="39" y="148"/>
                      <a:pt x="39" y="148"/>
                      <a:pt x="39" y="148"/>
                    </a:cubicBezTo>
                    <a:cubicBezTo>
                      <a:pt x="35" y="143"/>
                      <a:pt x="35" y="143"/>
                      <a:pt x="35" y="143"/>
                    </a:cubicBezTo>
                    <a:cubicBezTo>
                      <a:pt x="23" y="144"/>
                      <a:pt x="23" y="144"/>
                      <a:pt x="23" y="144"/>
                    </a:cubicBezTo>
                    <a:cubicBezTo>
                      <a:pt x="22" y="137"/>
                      <a:pt x="22" y="137"/>
                      <a:pt x="22" y="137"/>
                    </a:cubicBezTo>
                    <a:cubicBezTo>
                      <a:pt x="14" y="136"/>
                      <a:pt x="14" y="136"/>
                      <a:pt x="14" y="136"/>
                    </a:cubicBezTo>
                    <a:cubicBezTo>
                      <a:pt x="10" y="129"/>
                      <a:pt x="10" y="129"/>
                      <a:pt x="10" y="129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6" y="92"/>
                      <a:pt x="6" y="92"/>
                      <a:pt x="6" y="92"/>
                    </a:cubicBezTo>
                    <a:cubicBezTo>
                      <a:pt x="19" y="83"/>
                      <a:pt x="19" y="83"/>
                      <a:pt x="19" y="83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8" y="37"/>
                      <a:pt x="38" y="37"/>
                      <a:pt x="38" y="37"/>
                    </a:cubicBezTo>
                    <a:lnTo>
                      <a:pt x="46" y="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2">
                      <a:lumMod val="25000"/>
                      <a:lumOff val="75000"/>
                      <a:shade val="30000"/>
                      <a:satMod val="115000"/>
                    </a:schemeClr>
                  </a:gs>
                  <a:gs pos="50000">
                    <a:schemeClr val="tx2">
                      <a:lumMod val="25000"/>
                      <a:lumOff val="75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5000"/>
                      <a:lumOff val="75000"/>
                      <a:shade val="100000"/>
                      <a:satMod val="115000"/>
                    </a:schemeClr>
                  </a:gs>
                </a:gsLst>
                <a:lin ang="8100000" scaled="1"/>
                <a:tileRect/>
              </a:gradFill>
              <a:ln w="9525" cap="rnd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  <p:sp>
            <p:nvSpPr>
              <p:cNvPr id="254" name="Р.Удмуртия">
                <a:extLst>
                  <a:ext uri="{FF2B5EF4-FFF2-40B4-BE49-F238E27FC236}">
                    <a16:creationId xmlns="" xmlns:a16="http://schemas.microsoft.com/office/drawing/2014/main" id="{E97D9C5C-710C-A418-70A6-C3FE661B6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6734" y="4350000"/>
                <a:ext cx="349909" cy="380316"/>
              </a:xfrm>
              <a:custGeom>
                <a:avLst/>
                <a:gdLst>
                  <a:gd name="T0" fmla="*/ 100 w 137"/>
                  <a:gd name="T1" fmla="*/ 153 h 167"/>
                  <a:gd name="T2" fmla="*/ 94 w 137"/>
                  <a:gd name="T3" fmla="*/ 138 h 167"/>
                  <a:gd name="T4" fmla="*/ 94 w 137"/>
                  <a:gd name="T5" fmla="*/ 125 h 167"/>
                  <a:gd name="T6" fmla="*/ 119 w 137"/>
                  <a:gd name="T7" fmla="*/ 117 h 167"/>
                  <a:gd name="T8" fmla="*/ 123 w 137"/>
                  <a:gd name="T9" fmla="*/ 90 h 167"/>
                  <a:gd name="T10" fmla="*/ 125 w 137"/>
                  <a:gd name="T11" fmla="*/ 73 h 167"/>
                  <a:gd name="T12" fmla="*/ 135 w 137"/>
                  <a:gd name="T13" fmla="*/ 63 h 167"/>
                  <a:gd name="T14" fmla="*/ 137 w 137"/>
                  <a:gd name="T15" fmla="*/ 30 h 167"/>
                  <a:gd name="T16" fmla="*/ 125 w 137"/>
                  <a:gd name="T17" fmla="*/ 28 h 167"/>
                  <a:gd name="T18" fmla="*/ 129 w 137"/>
                  <a:gd name="T19" fmla="*/ 15 h 167"/>
                  <a:gd name="T20" fmla="*/ 108 w 137"/>
                  <a:gd name="T21" fmla="*/ 11 h 167"/>
                  <a:gd name="T22" fmla="*/ 91 w 137"/>
                  <a:gd name="T23" fmla="*/ 0 h 167"/>
                  <a:gd name="T24" fmla="*/ 73 w 137"/>
                  <a:gd name="T25" fmla="*/ 23 h 167"/>
                  <a:gd name="T26" fmla="*/ 66 w 137"/>
                  <a:gd name="T27" fmla="*/ 44 h 167"/>
                  <a:gd name="T28" fmla="*/ 54 w 137"/>
                  <a:gd name="T29" fmla="*/ 46 h 167"/>
                  <a:gd name="T30" fmla="*/ 41 w 137"/>
                  <a:gd name="T31" fmla="*/ 38 h 167"/>
                  <a:gd name="T32" fmla="*/ 27 w 137"/>
                  <a:gd name="T33" fmla="*/ 46 h 167"/>
                  <a:gd name="T34" fmla="*/ 25 w 137"/>
                  <a:gd name="T35" fmla="*/ 71 h 167"/>
                  <a:gd name="T36" fmla="*/ 10 w 137"/>
                  <a:gd name="T37" fmla="*/ 96 h 167"/>
                  <a:gd name="T38" fmla="*/ 0 w 137"/>
                  <a:gd name="T39" fmla="*/ 107 h 167"/>
                  <a:gd name="T40" fmla="*/ 0 w 137"/>
                  <a:gd name="T41" fmla="*/ 107 h 167"/>
                  <a:gd name="T42" fmla="*/ 16 w 137"/>
                  <a:gd name="T43" fmla="*/ 113 h 167"/>
                  <a:gd name="T44" fmla="*/ 29 w 137"/>
                  <a:gd name="T45" fmla="*/ 125 h 167"/>
                  <a:gd name="T46" fmla="*/ 41 w 137"/>
                  <a:gd name="T47" fmla="*/ 132 h 167"/>
                  <a:gd name="T48" fmla="*/ 52 w 137"/>
                  <a:gd name="T49" fmla="*/ 136 h 167"/>
                  <a:gd name="T50" fmla="*/ 52 w 137"/>
                  <a:gd name="T51" fmla="*/ 144 h 167"/>
                  <a:gd name="T52" fmla="*/ 60 w 137"/>
                  <a:gd name="T53" fmla="*/ 150 h 167"/>
                  <a:gd name="T54" fmla="*/ 50 w 137"/>
                  <a:gd name="T55" fmla="*/ 161 h 167"/>
                  <a:gd name="T56" fmla="*/ 66 w 137"/>
                  <a:gd name="T57" fmla="*/ 167 h 167"/>
                  <a:gd name="T58" fmla="*/ 100 w 137"/>
                  <a:gd name="T59" fmla="*/ 15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7" h="167">
                    <a:moveTo>
                      <a:pt x="100" y="153"/>
                    </a:moveTo>
                    <a:lnTo>
                      <a:pt x="94" y="138"/>
                    </a:lnTo>
                    <a:lnTo>
                      <a:pt x="94" y="125"/>
                    </a:lnTo>
                    <a:lnTo>
                      <a:pt x="119" y="117"/>
                    </a:lnTo>
                    <a:lnTo>
                      <a:pt x="123" y="90"/>
                    </a:lnTo>
                    <a:lnTo>
                      <a:pt x="125" y="73"/>
                    </a:lnTo>
                    <a:lnTo>
                      <a:pt x="135" y="63"/>
                    </a:lnTo>
                    <a:lnTo>
                      <a:pt x="137" y="30"/>
                    </a:lnTo>
                    <a:lnTo>
                      <a:pt x="125" y="28"/>
                    </a:lnTo>
                    <a:lnTo>
                      <a:pt x="129" y="15"/>
                    </a:lnTo>
                    <a:lnTo>
                      <a:pt x="108" y="11"/>
                    </a:lnTo>
                    <a:lnTo>
                      <a:pt x="91" y="0"/>
                    </a:lnTo>
                    <a:lnTo>
                      <a:pt x="73" y="23"/>
                    </a:lnTo>
                    <a:lnTo>
                      <a:pt x="66" y="44"/>
                    </a:lnTo>
                    <a:lnTo>
                      <a:pt x="54" y="46"/>
                    </a:lnTo>
                    <a:lnTo>
                      <a:pt x="41" y="38"/>
                    </a:lnTo>
                    <a:lnTo>
                      <a:pt x="27" y="46"/>
                    </a:lnTo>
                    <a:lnTo>
                      <a:pt x="25" y="71"/>
                    </a:lnTo>
                    <a:lnTo>
                      <a:pt x="10" y="96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16" y="113"/>
                    </a:lnTo>
                    <a:lnTo>
                      <a:pt x="29" y="125"/>
                    </a:lnTo>
                    <a:lnTo>
                      <a:pt x="41" y="132"/>
                    </a:lnTo>
                    <a:lnTo>
                      <a:pt x="52" y="136"/>
                    </a:lnTo>
                    <a:lnTo>
                      <a:pt x="52" y="144"/>
                    </a:lnTo>
                    <a:lnTo>
                      <a:pt x="60" y="150"/>
                    </a:lnTo>
                    <a:lnTo>
                      <a:pt x="50" y="161"/>
                    </a:lnTo>
                    <a:lnTo>
                      <a:pt x="66" y="167"/>
                    </a:lnTo>
                    <a:lnTo>
                      <a:pt x="100" y="153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9525" cap="rnd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  <p:sp>
            <p:nvSpPr>
              <p:cNvPr id="255" name="Р.Татарстан">
                <a:extLst>
                  <a:ext uri="{FF2B5EF4-FFF2-40B4-BE49-F238E27FC236}">
                    <a16:creationId xmlns="" xmlns:a16="http://schemas.microsoft.com/office/drawing/2014/main" id="{26B11FF3-D994-4D5F-64B8-9E13D409A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987" y="4479808"/>
                <a:ext cx="612979" cy="460023"/>
              </a:xfrm>
              <a:custGeom>
                <a:avLst/>
                <a:gdLst>
                  <a:gd name="T0" fmla="*/ 0 w 240"/>
                  <a:gd name="T1" fmla="*/ 52 h 202"/>
                  <a:gd name="T2" fmla="*/ 12 w 240"/>
                  <a:gd name="T3" fmla="*/ 48 h 202"/>
                  <a:gd name="T4" fmla="*/ 27 w 240"/>
                  <a:gd name="T5" fmla="*/ 54 h 202"/>
                  <a:gd name="T6" fmla="*/ 44 w 240"/>
                  <a:gd name="T7" fmla="*/ 48 h 202"/>
                  <a:gd name="T8" fmla="*/ 44 w 240"/>
                  <a:gd name="T9" fmla="*/ 29 h 202"/>
                  <a:gd name="T10" fmla="*/ 69 w 240"/>
                  <a:gd name="T11" fmla="*/ 21 h 202"/>
                  <a:gd name="T12" fmla="*/ 83 w 240"/>
                  <a:gd name="T13" fmla="*/ 16 h 202"/>
                  <a:gd name="T14" fmla="*/ 102 w 240"/>
                  <a:gd name="T15" fmla="*/ 8 h 202"/>
                  <a:gd name="T16" fmla="*/ 112 w 240"/>
                  <a:gd name="T17" fmla="*/ 0 h 202"/>
                  <a:gd name="T18" fmla="*/ 121 w 240"/>
                  <a:gd name="T19" fmla="*/ 6 h 202"/>
                  <a:gd name="T20" fmla="*/ 140 w 240"/>
                  <a:gd name="T21" fmla="*/ 6 h 202"/>
                  <a:gd name="T22" fmla="*/ 144 w 240"/>
                  <a:gd name="T23" fmla="*/ 14 h 202"/>
                  <a:gd name="T24" fmla="*/ 154 w 240"/>
                  <a:gd name="T25" fmla="*/ 12 h 202"/>
                  <a:gd name="T26" fmla="*/ 160 w 240"/>
                  <a:gd name="T27" fmla="*/ 35 h 202"/>
                  <a:gd name="T28" fmla="*/ 171 w 240"/>
                  <a:gd name="T29" fmla="*/ 50 h 202"/>
                  <a:gd name="T30" fmla="*/ 187 w 240"/>
                  <a:gd name="T31" fmla="*/ 56 h 202"/>
                  <a:gd name="T32" fmla="*/ 200 w 240"/>
                  <a:gd name="T33" fmla="*/ 68 h 202"/>
                  <a:gd name="T34" fmla="*/ 212 w 240"/>
                  <a:gd name="T35" fmla="*/ 75 h 202"/>
                  <a:gd name="T36" fmla="*/ 223 w 240"/>
                  <a:gd name="T37" fmla="*/ 79 h 202"/>
                  <a:gd name="T38" fmla="*/ 223 w 240"/>
                  <a:gd name="T39" fmla="*/ 87 h 202"/>
                  <a:gd name="T40" fmla="*/ 231 w 240"/>
                  <a:gd name="T41" fmla="*/ 93 h 202"/>
                  <a:gd name="T42" fmla="*/ 221 w 240"/>
                  <a:gd name="T43" fmla="*/ 104 h 202"/>
                  <a:gd name="T44" fmla="*/ 237 w 240"/>
                  <a:gd name="T45" fmla="*/ 110 h 202"/>
                  <a:gd name="T46" fmla="*/ 233 w 240"/>
                  <a:gd name="T47" fmla="*/ 112 h 202"/>
                  <a:gd name="T48" fmla="*/ 237 w 240"/>
                  <a:gd name="T49" fmla="*/ 118 h 202"/>
                  <a:gd name="T50" fmla="*/ 240 w 240"/>
                  <a:gd name="T51" fmla="*/ 129 h 202"/>
                  <a:gd name="T52" fmla="*/ 227 w 240"/>
                  <a:gd name="T53" fmla="*/ 139 h 202"/>
                  <a:gd name="T54" fmla="*/ 215 w 240"/>
                  <a:gd name="T55" fmla="*/ 143 h 202"/>
                  <a:gd name="T56" fmla="*/ 194 w 240"/>
                  <a:gd name="T57" fmla="*/ 143 h 202"/>
                  <a:gd name="T58" fmla="*/ 200 w 240"/>
                  <a:gd name="T59" fmla="*/ 166 h 202"/>
                  <a:gd name="T60" fmla="*/ 187 w 240"/>
                  <a:gd name="T61" fmla="*/ 177 h 202"/>
                  <a:gd name="T62" fmla="*/ 177 w 240"/>
                  <a:gd name="T63" fmla="*/ 179 h 202"/>
                  <a:gd name="T64" fmla="*/ 177 w 240"/>
                  <a:gd name="T65" fmla="*/ 189 h 202"/>
                  <a:gd name="T66" fmla="*/ 165 w 240"/>
                  <a:gd name="T67" fmla="*/ 202 h 202"/>
                  <a:gd name="T68" fmla="*/ 165 w 240"/>
                  <a:gd name="T69" fmla="*/ 200 h 202"/>
                  <a:gd name="T70" fmla="*/ 154 w 240"/>
                  <a:gd name="T71" fmla="*/ 191 h 202"/>
                  <a:gd name="T72" fmla="*/ 160 w 240"/>
                  <a:gd name="T73" fmla="*/ 181 h 202"/>
                  <a:gd name="T74" fmla="*/ 154 w 240"/>
                  <a:gd name="T75" fmla="*/ 171 h 202"/>
                  <a:gd name="T76" fmla="*/ 140 w 240"/>
                  <a:gd name="T77" fmla="*/ 171 h 202"/>
                  <a:gd name="T78" fmla="*/ 135 w 240"/>
                  <a:gd name="T79" fmla="*/ 160 h 202"/>
                  <a:gd name="T80" fmla="*/ 140 w 240"/>
                  <a:gd name="T81" fmla="*/ 148 h 202"/>
                  <a:gd name="T82" fmla="*/ 112 w 240"/>
                  <a:gd name="T83" fmla="*/ 131 h 202"/>
                  <a:gd name="T84" fmla="*/ 100 w 240"/>
                  <a:gd name="T85" fmla="*/ 141 h 202"/>
                  <a:gd name="T86" fmla="*/ 81 w 240"/>
                  <a:gd name="T87" fmla="*/ 123 h 202"/>
                  <a:gd name="T88" fmla="*/ 81 w 240"/>
                  <a:gd name="T89" fmla="*/ 125 h 202"/>
                  <a:gd name="T90" fmla="*/ 81 w 240"/>
                  <a:gd name="T91" fmla="*/ 118 h 202"/>
                  <a:gd name="T92" fmla="*/ 69 w 240"/>
                  <a:gd name="T93" fmla="*/ 104 h 202"/>
                  <a:gd name="T94" fmla="*/ 67 w 240"/>
                  <a:gd name="T95" fmla="*/ 91 h 202"/>
                  <a:gd name="T96" fmla="*/ 60 w 240"/>
                  <a:gd name="T97" fmla="*/ 81 h 202"/>
                  <a:gd name="T98" fmla="*/ 54 w 240"/>
                  <a:gd name="T99" fmla="*/ 85 h 202"/>
                  <a:gd name="T100" fmla="*/ 48 w 240"/>
                  <a:gd name="T101" fmla="*/ 87 h 202"/>
                  <a:gd name="T102" fmla="*/ 23 w 240"/>
                  <a:gd name="T103" fmla="*/ 64 h 202"/>
                  <a:gd name="T104" fmla="*/ 14 w 240"/>
                  <a:gd name="T105" fmla="*/ 62 h 202"/>
                  <a:gd name="T106" fmla="*/ 2 w 240"/>
                  <a:gd name="T107" fmla="*/ 64 h 202"/>
                  <a:gd name="T108" fmla="*/ 2 w 240"/>
                  <a:gd name="T109" fmla="*/ 54 h 202"/>
                  <a:gd name="T110" fmla="*/ 0 w 240"/>
                  <a:gd name="T111" fmla="*/ 5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40" h="202">
                    <a:moveTo>
                      <a:pt x="0" y="52"/>
                    </a:moveTo>
                    <a:lnTo>
                      <a:pt x="12" y="48"/>
                    </a:lnTo>
                    <a:lnTo>
                      <a:pt x="27" y="54"/>
                    </a:lnTo>
                    <a:lnTo>
                      <a:pt x="44" y="48"/>
                    </a:lnTo>
                    <a:lnTo>
                      <a:pt x="44" y="29"/>
                    </a:lnTo>
                    <a:lnTo>
                      <a:pt x="69" y="21"/>
                    </a:lnTo>
                    <a:lnTo>
                      <a:pt x="83" y="16"/>
                    </a:lnTo>
                    <a:lnTo>
                      <a:pt x="102" y="8"/>
                    </a:lnTo>
                    <a:lnTo>
                      <a:pt x="112" y="0"/>
                    </a:lnTo>
                    <a:lnTo>
                      <a:pt x="121" y="6"/>
                    </a:lnTo>
                    <a:lnTo>
                      <a:pt x="140" y="6"/>
                    </a:lnTo>
                    <a:lnTo>
                      <a:pt x="144" y="14"/>
                    </a:lnTo>
                    <a:lnTo>
                      <a:pt x="154" y="12"/>
                    </a:lnTo>
                    <a:lnTo>
                      <a:pt x="160" y="35"/>
                    </a:lnTo>
                    <a:lnTo>
                      <a:pt x="171" y="50"/>
                    </a:lnTo>
                    <a:lnTo>
                      <a:pt x="187" y="56"/>
                    </a:lnTo>
                    <a:lnTo>
                      <a:pt x="200" y="68"/>
                    </a:lnTo>
                    <a:lnTo>
                      <a:pt x="212" y="75"/>
                    </a:lnTo>
                    <a:lnTo>
                      <a:pt x="223" y="79"/>
                    </a:lnTo>
                    <a:lnTo>
                      <a:pt x="223" y="87"/>
                    </a:lnTo>
                    <a:lnTo>
                      <a:pt x="231" y="93"/>
                    </a:lnTo>
                    <a:lnTo>
                      <a:pt x="221" y="104"/>
                    </a:lnTo>
                    <a:lnTo>
                      <a:pt x="237" y="110"/>
                    </a:lnTo>
                    <a:lnTo>
                      <a:pt x="233" y="112"/>
                    </a:lnTo>
                    <a:lnTo>
                      <a:pt x="237" y="118"/>
                    </a:lnTo>
                    <a:lnTo>
                      <a:pt x="240" y="129"/>
                    </a:lnTo>
                    <a:lnTo>
                      <a:pt x="227" y="139"/>
                    </a:lnTo>
                    <a:lnTo>
                      <a:pt x="215" y="143"/>
                    </a:lnTo>
                    <a:lnTo>
                      <a:pt x="194" y="143"/>
                    </a:lnTo>
                    <a:lnTo>
                      <a:pt x="200" y="166"/>
                    </a:lnTo>
                    <a:lnTo>
                      <a:pt x="187" y="177"/>
                    </a:lnTo>
                    <a:lnTo>
                      <a:pt x="177" y="179"/>
                    </a:lnTo>
                    <a:lnTo>
                      <a:pt x="177" y="189"/>
                    </a:lnTo>
                    <a:lnTo>
                      <a:pt x="165" y="202"/>
                    </a:lnTo>
                    <a:lnTo>
                      <a:pt x="165" y="200"/>
                    </a:lnTo>
                    <a:lnTo>
                      <a:pt x="154" y="191"/>
                    </a:lnTo>
                    <a:lnTo>
                      <a:pt x="160" y="181"/>
                    </a:lnTo>
                    <a:lnTo>
                      <a:pt x="154" y="171"/>
                    </a:lnTo>
                    <a:lnTo>
                      <a:pt x="140" y="171"/>
                    </a:lnTo>
                    <a:lnTo>
                      <a:pt x="135" y="160"/>
                    </a:lnTo>
                    <a:lnTo>
                      <a:pt x="140" y="148"/>
                    </a:lnTo>
                    <a:lnTo>
                      <a:pt x="112" y="131"/>
                    </a:lnTo>
                    <a:lnTo>
                      <a:pt x="100" y="141"/>
                    </a:lnTo>
                    <a:lnTo>
                      <a:pt x="81" y="123"/>
                    </a:lnTo>
                    <a:lnTo>
                      <a:pt x="81" y="125"/>
                    </a:lnTo>
                    <a:lnTo>
                      <a:pt x="81" y="118"/>
                    </a:lnTo>
                    <a:lnTo>
                      <a:pt x="69" y="104"/>
                    </a:lnTo>
                    <a:lnTo>
                      <a:pt x="67" y="91"/>
                    </a:lnTo>
                    <a:lnTo>
                      <a:pt x="60" y="81"/>
                    </a:lnTo>
                    <a:lnTo>
                      <a:pt x="54" y="85"/>
                    </a:lnTo>
                    <a:lnTo>
                      <a:pt x="48" y="87"/>
                    </a:lnTo>
                    <a:lnTo>
                      <a:pt x="23" y="64"/>
                    </a:lnTo>
                    <a:lnTo>
                      <a:pt x="14" y="62"/>
                    </a:lnTo>
                    <a:lnTo>
                      <a:pt x="2" y="64"/>
                    </a:lnTo>
                    <a:lnTo>
                      <a:pt x="2" y="54"/>
                    </a:lnTo>
                    <a:lnTo>
                      <a:pt x="0" y="5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CC99">
                      <a:shade val="30000"/>
                      <a:satMod val="115000"/>
                    </a:srgbClr>
                  </a:gs>
                  <a:gs pos="50000">
                    <a:srgbClr val="00CC99">
                      <a:shade val="67500"/>
                      <a:satMod val="115000"/>
                    </a:srgbClr>
                  </a:gs>
                  <a:gs pos="100000">
                    <a:srgbClr val="00CC99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9525" cap="rnd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  <p:sp>
            <p:nvSpPr>
              <p:cNvPr id="256" name="Р.Марий-Эл">
                <a:extLst>
                  <a:ext uri="{FF2B5EF4-FFF2-40B4-BE49-F238E27FC236}">
                    <a16:creationId xmlns="" xmlns:a16="http://schemas.microsoft.com/office/drawing/2014/main" id="{7BCD986C-F22E-CC2F-F4B7-7635600ED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44" y="4293066"/>
                <a:ext cx="362679" cy="234566"/>
              </a:xfrm>
              <a:custGeom>
                <a:avLst/>
                <a:gdLst>
                  <a:gd name="T0" fmla="*/ 55 w 142"/>
                  <a:gd name="T1" fmla="*/ 13 h 103"/>
                  <a:gd name="T2" fmla="*/ 71 w 142"/>
                  <a:gd name="T3" fmla="*/ 34 h 103"/>
                  <a:gd name="T4" fmla="*/ 86 w 142"/>
                  <a:gd name="T5" fmla="*/ 28 h 103"/>
                  <a:gd name="T6" fmla="*/ 92 w 142"/>
                  <a:gd name="T7" fmla="*/ 34 h 103"/>
                  <a:gd name="T8" fmla="*/ 101 w 142"/>
                  <a:gd name="T9" fmla="*/ 23 h 103"/>
                  <a:gd name="T10" fmla="*/ 113 w 142"/>
                  <a:gd name="T11" fmla="*/ 36 h 103"/>
                  <a:gd name="T12" fmla="*/ 126 w 142"/>
                  <a:gd name="T13" fmla="*/ 36 h 103"/>
                  <a:gd name="T14" fmla="*/ 128 w 142"/>
                  <a:gd name="T15" fmla="*/ 53 h 103"/>
                  <a:gd name="T16" fmla="*/ 142 w 142"/>
                  <a:gd name="T17" fmla="*/ 57 h 103"/>
                  <a:gd name="T18" fmla="*/ 140 w 142"/>
                  <a:gd name="T19" fmla="*/ 80 h 103"/>
                  <a:gd name="T20" fmla="*/ 140 w 142"/>
                  <a:gd name="T21" fmla="*/ 94 h 103"/>
                  <a:gd name="T22" fmla="*/ 130 w 142"/>
                  <a:gd name="T23" fmla="*/ 96 h 103"/>
                  <a:gd name="T24" fmla="*/ 126 w 142"/>
                  <a:gd name="T25" fmla="*/ 88 h 103"/>
                  <a:gd name="T26" fmla="*/ 107 w 142"/>
                  <a:gd name="T27" fmla="*/ 88 h 103"/>
                  <a:gd name="T28" fmla="*/ 98 w 142"/>
                  <a:gd name="T29" fmla="*/ 82 h 103"/>
                  <a:gd name="T30" fmla="*/ 88 w 142"/>
                  <a:gd name="T31" fmla="*/ 90 h 103"/>
                  <a:gd name="T32" fmla="*/ 69 w 142"/>
                  <a:gd name="T33" fmla="*/ 98 h 103"/>
                  <a:gd name="T34" fmla="*/ 55 w 142"/>
                  <a:gd name="T35" fmla="*/ 103 h 103"/>
                  <a:gd name="T36" fmla="*/ 59 w 142"/>
                  <a:gd name="T37" fmla="*/ 100 h 103"/>
                  <a:gd name="T38" fmla="*/ 50 w 142"/>
                  <a:gd name="T39" fmla="*/ 86 h 103"/>
                  <a:gd name="T40" fmla="*/ 59 w 142"/>
                  <a:gd name="T41" fmla="*/ 73 h 103"/>
                  <a:gd name="T42" fmla="*/ 48 w 142"/>
                  <a:gd name="T43" fmla="*/ 63 h 103"/>
                  <a:gd name="T44" fmla="*/ 48 w 142"/>
                  <a:gd name="T45" fmla="*/ 53 h 103"/>
                  <a:gd name="T46" fmla="*/ 21 w 142"/>
                  <a:gd name="T47" fmla="*/ 53 h 103"/>
                  <a:gd name="T48" fmla="*/ 9 w 142"/>
                  <a:gd name="T49" fmla="*/ 46 h 103"/>
                  <a:gd name="T50" fmla="*/ 0 w 142"/>
                  <a:gd name="T51" fmla="*/ 34 h 103"/>
                  <a:gd name="T52" fmla="*/ 11 w 142"/>
                  <a:gd name="T53" fmla="*/ 23 h 103"/>
                  <a:gd name="T54" fmla="*/ 9 w 142"/>
                  <a:gd name="T55" fmla="*/ 11 h 103"/>
                  <a:gd name="T56" fmla="*/ 28 w 142"/>
                  <a:gd name="T57" fmla="*/ 11 h 103"/>
                  <a:gd name="T58" fmla="*/ 34 w 142"/>
                  <a:gd name="T59" fmla="*/ 0 h 103"/>
                  <a:gd name="T60" fmla="*/ 55 w 142"/>
                  <a:gd name="T61" fmla="*/ 1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" h="103">
                    <a:moveTo>
                      <a:pt x="55" y="13"/>
                    </a:moveTo>
                    <a:lnTo>
                      <a:pt x="71" y="34"/>
                    </a:lnTo>
                    <a:lnTo>
                      <a:pt x="86" y="28"/>
                    </a:lnTo>
                    <a:lnTo>
                      <a:pt x="92" y="34"/>
                    </a:lnTo>
                    <a:lnTo>
                      <a:pt x="101" y="23"/>
                    </a:lnTo>
                    <a:lnTo>
                      <a:pt x="113" y="36"/>
                    </a:lnTo>
                    <a:lnTo>
                      <a:pt x="126" y="36"/>
                    </a:lnTo>
                    <a:lnTo>
                      <a:pt x="128" y="53"/>
                    </a:lnTo>
                    <a:lnTo>
                      <a:pt x="142" y="57"/>
                    </a:lnTo>
                    <a:lnTo>
                      <a:pt x="140" y="80"/>
                    </a:lnTo>
                    <a:lnTo>
                      <a:pt x="140" y="94"/>
                    </a:lnTo>
                    <a:lnTo>
                      <a:pt x="130" y="96"/>
                    </a:lnTo>
                    <a:lnTo>
                      <a:pt x="126" y="88"/>
                    </a:lnTo>
                    <a:lnTo>
                      <a:pt x="107" y="88"/>
                    </a:lnTo>
                    <a:lnTo>
                      <a:pt x="98" y="82"/>
                    </a:lnTo>
                    <a:lnTo>
                      <a:pt x="88" y="90"/>
                    </a:lnTo>
                    <a:lnTo>
                      <a:pt x="69" y="98"/>
                    </a:lnTo>
                    <a:lnTo>
                      <a:pt x="55" y="103"/>
                    </a:lnTo>
                    <a:lnTo>
                      <a:pt x="59" y="100"/>
                    </a:lnTo>
                    <a:lnTo>
                      <a:pt x="50" y="86"/>
                    </a:lnTo>
                    <a:lnTo>
                      <a:pt x="59" y="73"/>
                    </a:lnTo>
                    <a:lnTo>
                      <a:pt x="48" y="63"/>
                    </a:lnTo>
                    <a:lnTo>
                      <a:pt x="48" y="53"/>
                    </a:lnTo>
                    <a:lnTo>
                      <a:pt x="21" y="53"/>
                    </a:lnTo>
                    <a:lnTo>
                      <a:pt x="9" y="46"/>
                    </a:lnTo>
                    <a:lnTo>
                      <a:pt x="0" y="34"/>
                    </a:lnTo>
                    <a:lnTo>
                      <a:pt x="11" y="23"/>
                    </a:lnTo>
                    <a:lnTo>
                      <a:pt x="9" y="11"/>
                    </a:lnTo>
                    <a:lnTo>
                      <a:pt x="28" y="11"/>
                    </a:lnTo>
                    <a:lnTo>
                      <a:pt x="34" y="0"/>
                    </a:lnTo>
                    <a:lnTo>
                      <a:pt x="55" y="1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rnd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  <p:sp>
            <p:nvSpPr>
              <p:cNvPr id="257" name="Р.Коми">
                <a:extLst>
                  <a:ext uri="{FF2B5EF4-FFF2-40B4-BE49-F238E27FC236}">
                    <a16:creationId xmlns="" xmlns:a16="http://schemas.microsoft.com/office/drawing/2014/main" id="{D2637CDC-D03D-5995-683A-0B432DE27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114" y="3329751"/>
                <a:ext cx="1670367" cy="874499"/>
              </a:xfrm>
              <a:custGeom>
                <a:avLst/>
                <a:gdLst>
                  <a:gd name="T0" fmla="*/ 639 w 654"/>
                  <a:gd name="T1" fmla="*/ 84 h 384"/>
                  <a:gd name="T2" fmla="*/ 650 w 654"/>
                  <a:gd name="T3" fmla="*/ 115 h 384"/>
                  <a:gd name="T4" fmla="*/ 608 w 654"/>
                  <a:gd name="T5" fmla="*/ 136 h 384"/>
                  <a:gd name="T6" fmla="*/ 533 w 654"/>
                  <a:gd name="T7" fmla="*/ 169 h 384"/>
                  <a:gd name="T8" fmla="*/ 468 w 654"/>
                  <a:gd name="T9" fmla="*/ 215 h 384"/>
                  <a:gd name="T10" fmla="*/ 446 w 654"/>
                  <a:gd name="T11" fmla="*/ 205 h 384"/>
                  <a:gd name="T12" fmla="*/ 400 w 654"/>
                  <a:gd name="T13" fmla="*/ 261 h 384"/>
                  <a:gd name="T14" fmla="*/ 373 w 654"/>
                  <a:gd name="T15" fmla="*/ 307 h 384"/>
                  <a:gd name="T16" fmla="*/ 368 w 654"/>
                  <a:gd name="T17" fmla="*/ 340 h 384"/>
                  <a:gd name="T18" fmla="*/ 345 w 654"/>
                  <a:gd name="T19" fmla="*/ 373 h 384"/>
                  <a:gd name="T20" fmla="*/ 275 w 654"/>
                  <a:gd name="T21" fmla="*/ 361 h 384"/>
                  <a:gd name="T22" fmla="*/ 241 w 654"/>
                  <a:gd name="T23" fmla="*/ 363 h 384"/>
                  <a:gd name="T24" fmla="*/ 212 w 654"/>
                  <a:gd name="T25" fmla="*/ 361 h 384"/>
                  <a:gd name="T26" fmla="*/ 170 w 654"/>
                  <a:gd name="T27" fmla="*/ 355 h 384"/>
                  <a:gd name="T28" fmla="*/ 150 w 654"/>
                  <a:gd name="T29" fmla="*/ 325 h 384"/>
                  <a:gd name="T30" fmla="*/ 135 w 654"/>
                  <a:gd name="T31" fmla="*/ 334 h 384"/>
                  <a:gd name="T32" fmla="*/ 118 w 654"/>
                  <a:gd name="T33" fmla="*/ 344 h 384"/>
                  <a:gd name="T34" fmla="*/ 95 w 654"/>
                  <a:gd name="T35" fmla="*/ 359 h 384"/>
                  <a:gd name="T36" fmla="*/ 72 w 654"/>
                  <a:gd name="T37" fmla="*/ 353 h 384"/>
                  <a:gd name="T38" fmla="*/ 39 w 654"/>
                  <a:gd name="T39" fmla="*/ 348 h 384"/>
                  <a:gd name="T40" fmla="*/ 14 w 654"/>
                  <a:gd name="T41" fmla="*/ 375 h 384"/>
                  <a:gd name="T42" fmla="*/ 10 w 654"/>
                  <a:gd name="T43" fmla="*/ 342 h 384"/>
                  <a:gd name="T44" fmla="*/ 8 w 654"/>
                  <a:gd name="T45" fmla="*/ 313 h 384"/>
                  <a:gd name="T46" fmla="*/ 27 w 654"/>
                  <a:gd name="T47" fmla="*/ 284 h 384"/>
                  <a:gd name="T48" fmla="*/ 31 w 654"/>
                  <a:gd name="T49" fmla="*/ 267 h 384"/>
                  <a:gd name="T50" fmla="*/ 85 w 654"/>
                  <a:gd name="T51" fmla="*/ 244 h 384"/>
                  <a:gd name="T52" fmla="*/ 116 w 654"/>
                  <a:gd name="T53" fmla="*/ 178 h 384"/>
                  <a:gd name="T54" fmla="*/ 77 w 654"/>
                  <a:gd name="T55" fmla="*/ 192 h 384"/>
                  <a:gd name="T56" fmla="*/ 64 w 654"/>
                  <a:gd name="T57" fmla="*/ 163 h 384"/>
                  <a:gd name="T58" fmla="*/ 89 w 654"/>
                  <a:gd name="T59" fmla="*/ 134 h 384"/>
                  <a:gd name="T60" fmla="*/ 95 w 654"/>
                  <a:gd name="T61" fmla="*/ 109 h 384"/>
                  <a:gd name="T62" fmla="*/ 83 w 654"/>
                  <a:gd name="T63" fmla="*/ 55 h 384"/>
                  <a:gd name="T64" fmla="*/ 122 w 654"/>
                  <a:gd name="T65" fmla="*/ 73 h 384"/>
                  <a:gd name="T66" fmla="*/ 173 w 654"/>
                  <a:gd name="T67" fmla="*/ 94 h 384"/>
                  <a:gd name="T68" fmla="*/ 208 w 654"/>
                  <a:gd name="T69" fmla="*/ 80 h 384"/>
                  <a:gd name="T70" fmla="*/ 214 w 654"/>
                  <a:gd name="T71" fmla="*/ 25 h 384"/>
                  <a:gd name="T72" fmla="*/ 308 w 654"/>
                  <a:gd name="T73" fmla="*/ 0 h 384"/>
                  <a:gd name="T74" fmla="*/ 364 w 654"/>
                  <a:gd name="T75" fmla="*/ 21 h 384"/>
                  <a:gd name="T76" fmla="*/ 425 w 654"/>
                  <a:gd name="T77" fmla="*/ 65 h 384"/>
                  <a:gd name="T78" fmla="*/ 518 w 654"/>
                  <a:gd name="T79" fmla="*/ 102 h 384"/>
                  <a:gd name="T80" fmla="*/ 579 w 654"/>
                  <a:gd name="T81" fmla="*/ 77 h 384"/>
                  <a:gd name="T82" fmla="*/ 621 w 654"/>
                  <a:gd name="T83" fmla="*/ 65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54" h="384">
                    <a:moveTo>
                      <a:pt x="654" y="61"/>
                    </a:moveTo>
                    <a:lnTo>
                      <a:pt x="643" y="67"/>
                    </a:lnTo>
                    <a:lnTo>
                      <a:pt x="639" y="84"/>
                    </a:lnTo>
                    <a:lnTo>
                      <a:pt x="652" y="96"/>
                    </a:lnTo>
                    <a:lnTo>
                      <a:pt x="637" y="107"/>
                    </a:lnTo>
                    <a:lnTo>
                      <a:pt x="650" y="115"/>
                    </a:lnTo>
                    <a:lnTo>
                      <a:pt x="633" y="123"/>
                    </a:lnTo>
                    <a:lnTo>
                      <a:pt x="618" y="136"/>
                    </a:lnTo>
                    <a:lnTo>
                      <a:pt x="608" y="136"/>
                    </a:lnTo>
                    <a:lnTo>
                      <a:pt x="604" y="153"/>
                    </a:lnTo>
                    <a:lnTo>
                      <a:pt x="566" y="153"/>
                    </a:lnTo>
                    <a:lnTo>
                      <a:pt x="533" y="169"/>
                    </a:lnTo>
                    <a:lnTo>
                      <a:pt x="531" y="184"/>
                    </a:lnTo>
                    <a:lnTo>
                      <a:pt x="502" y="184"/>
                    </a:lnTo>
                    <a:lnTo>
                      <a:pt x="468" y="215"/>
                    </a:lnTo>
                    <a:lnTo>
                      <a:pt x="454" y="217"/>
                    </a:lnTo>
                    <a:lnTo>
                      <a:pt x="458" y="209"/>
                    </a:lnTo>
                    <a:lnTo>
                      <a:pt x="446" y="205"/>
                    </a:lnTo>
                    <a:lnTo>
                      <a:pt x="414" y="236"/>
                    </a:lnTo>
                    <a:lnTo>
                      <a:pt x="416" y="255"/>
                    </a:lnTo>
                    <a:lnTo>
                      <a:pt x="400" y="261"/>
                    </a:lnTo>
                    <a:lnTo>
                      <a:pt x="400" y="280"/>
                    </a:lnTo>
                    <a:lnTo>
                      <a:pt x="379" y="288"/>
                    </a:lnTo>
                    <a:lnTo>
                      <a:pt x="373" y="307"/>
                    </a:lnTo>
                    <a:lnTo>
                      <a:pt x="375" y="321"/>
                    </a:lnTo>
                    <a:lnTo>
                      <a:pt x="373" y="325"/>
                    </a:lnTo>
                    <a:lnTo>
                      <a:pt x="368" y="340"/>
                    </a:lnTo>
                    <a:lnTo>
                      <a:pt x="350" y="359"/>
                    </a:lnTo>
                    <a:lnTo>
                      <a:pt x="352" y="369"/>
                    </a:lnTo>
                    <a:lnTo>
                      <a:pt x="345" y="373"/>
                    </a:lnTo>
                    <a:lnTo>
                      <a:pt x="337" y="384"/>
                    </a:lnTo>
                    <a:lnTo>
                      <a:pt x="312" y="382"/>
                    </a:lnTo>
                    <a:lnTo>
                      <a:pt x="275" y="361"/>
                    </a:lnTo>
                    <a:lnTo>
                      <a:pt x="258" y="355"/>
                    </a:lnTo>
                    <a:lnTo>
                      <a:pt x="248" y="367"/>
                    </a:lnTo>
                    <a:lnTo>
                      <a:pt x="241" y="363"/>
                    </a:lnTo>
                    <a:lnTo>
                      <a:pt x="233" y="359"/>
                    </a:lnTo>
                    <a:lnTo>
                      <a:pt x="227" y="369"/>
                    </a:lnTo>
                    <a:lnTo>
                      <a:pt x="212" y="361"/>
                    </a:lnTo>
                    <a:lnTo>
                      <a:pt x="202" y="367"/>
                    </a:lnTo>
                    <a:lnTo>
                      <a:pt x="181" y="350"/>
                    </a:lnTo>
                    <a:lnTo>
                      <a:pt x="170" y="355"/>
                    </a:lnTo>
                    <a:lnTo>
                      <a:pt x="160" y="348"/>
                    </a:lnTo>
                    <a:lnTo>
                      <a:pt x="162" y="334"/>
                    </a:lnTo>
                    <a:lnTo>
                      <a:pt x="150" y="325"/>
                    </a:lnTo>
                    <a:lnTo>
                      <a:pt x="143" y="332"/>
                    </a:lnTo>
                    <a:lnTo>
                      <a:pt x="139" y="330"/>
                    </a:lnTo>
                    <a:lnTo>
                      <a:pt x="135" y="334"/>
                    </a:lnTo>
                    <a:lnTo>
                      <a:pt x="118" y="328"/>
                    </a:lnTo>
                    <a:lnTo>
                      <a:pt x="112" y="340"/>
                    </a:lnTo>
                    <a:lnTo>
                      <a:pt x="118" y="344"/>
                    </a:lnTo>
                    <a:lnTo>
                      <a:pt x="118" y="353"/>
                    </a:lnTo>
                    <a:lnTo>
                      <a:pt x="114" y="357"/>
                    </a:lnTo>
                    <a:lnTo>
                      <a:pt x="95" y="359"/>
                    </a:lnTo>
                    <a:lnTo>
                      <a:pt x="89" y="367"/>
                    </a:lnTo>
                    <a:lnTo>
                      <a:pt x="81" y="367"/>
                    </a:lnTo>
                    <a:lnTo>
                      <a:pt x="72" y="353"/>
                    </a:lnTo>
                    <a:lnTo>
                      <a:pt x="60" y="363"/>
                    </a:lnTo>
                    <a:lnTo>
                      <a:pt x="54" y="359"/>
                    </a:lnTo>
                    <a:lnTo>
                      <a:pt x="39" y="348"/>
                    </a:lnTo>
                    <a:lnTo>
                      <a:pt x="27" y="353"/>
                    </a:lnTo>
                    <a:lnTo>
                      <a:pt x="25" y="365"/>
                    </a:lnTo>
                    <a:lnTo>
                      <a:pt x="14" y="375"/>
                    </a:lnTo>
                    <a:lnTo>
                      <a:pt x="8" y="371"/>
                    </a:lnTo>
                    <a:lnTo>
                      <a:pt x="10" y="363"/>
                    </a:lnTo>
                    <a:lnTo>
                      <a:pt x="10" y="342"/>
                    </a:lnTo>
                    <a:lnTo>
                      <a:pt x="0" y="334"/>
                    </a:lnTo>
                    <a:lnTo>
                      <a:pt x="2" y="323"/>
                    </a:lnTo>
                    <a:lnTo>
                      <a:pt x="8" y="313"/>
                    </a:lnTo>
                    <a:lnTo>
                      <a:pt x="12" y="300"/>
                    </a:lnTo>
                    <a:lnTo>
                      <a:pt x="25" y="300"/>
                    </a:lnTo>
                    <a:lnTo>
                      <a:pt x="27" y="284"/>
                    </a:lnTo>
                    <a:lnTo>
                      <a:pt x="35" y="271"/>
                    </a:lnTo>
                    <a:lnTo>
                      <a:pt x="27" y="265"/>
                    </a:lnTo>
                    <a:lnTo>
                      <a:pt x="31" y="267"/>
                    </a:lnTo>
                    <a:lnTo>
                      <a:pt x="54" y="259"/>
                    </a:lnTo>
                    <a:lnTo>
                      <a:pt x="64" y="267"/>
                    </a:lnTo>
                    <a:lnTo>
                      <a:pt x="85" y="244"/>
                    </a:lnTo>
                    <a:lnTo>
                      <a:pt x="77" y="236"/>
                    </a:lnTo>
                    <a:lnTo>
                      <a:pt x="127" y="192"/>
                    </a:lnTo>
                    <a:lnTo>
                      <a:pt x="116" y="178"/>
                    </a:lnTo>
                    <a:lnTo>
                      <a:pt x="97" y="175"/>
                    </a:lnTo>
                    <a:lnTo>
                      <a:pt x="87" y="182"/>
                    </a:lnTo>
                    <a:lnTo>
                      <a:pt x="77" y="192"/>
                    </a:lnTo>
                    <a:lnTo>
                      <a:pt x="58" y="186"/>
                    </a:lnTo>
                    <a:lnTo>
                      <a:pt x="56" y="173"/>
                    </a:lnTo>
                    <a:lnTo>
                      <a:pt x="64" y="163"/>
                    </a:lnTo>
                    <a:lnTo>
                      <a:pt x="70" y="148"/>
                    </a:lnTo>
                    <a:lnTo>
                      <a:pt x="89" y="146"/>
                    </a:lnTo>
                    <a:lnTo>
                      <a:pt x="89" y="134"/>
                    </a:lnTo>
                    <a:lnTo>
                      <a:pt x="83" y="125"/>
                    </a:lnTo>
                    <a:lnTo>
                      <a:pt x="83" y="117"/>
                    </a:lnTo>
                    <a:lnTo>
                      <a:pt x="95" y="109"/>
                    </a:lnTo>
                    <a:lnTo>
                      <a:pt x="97" y="86"/>
                    </a:lnTo>
                    <a:lnTo>
                      <a:pt x="85" y="75"/>
                    </a:lnTo>
                    <a:lnTo>
                      <a:pt x="83" y="55"/>
                    </a:lnTo>
                    <a:lnTo>
                      <a:pt x="89" y="55"/>
                    </a:lnTo>
                    <a:lnTo>
                      <a:pt x="104" y="61"/>
                    </a:lnTo>
                    <a:lnTo>
                      <a:pt x="122" y="73"/>
                    </a:lnTo>
                    <a:lnTo>
                      <a:pt x="143" y="84"/>
                    </a:lnTo>
                    <a:lnTo>
                      <a:pt x="152" y="102"/>
                    </a:lnTo>
                    <a:lnTo>
                      <a:pt x="173" y="94"/>
                    </a:lnTo>
                    <a:lnTo>
                      <a:pt x="202" y="111"/>
                    </a:lnTo>
                    <a:lnTo>
                      <a:pt x="216" y="94"/>
                    </a:lnTo>
                    <a:lnTo>
                      <a:pt x="208" y="80"/>
                    </a:lnTo>
                    <a:lnTo>
                      <a:pt x="212" y="65"/>
                    </a:lnTo>
                    <a:lnTo>
                      <a:pt x="202" y="46"/>
                    </a:lnTo>
                    <a:lnTo>
                      <a:pt x="214" y="25"/>
                    </a:lnTo>
                    <a:lnTo>
                      <a:pt x="227" y="7"/>
                    </a:lnTo>
                    <a:lnTo>
                      <a:pt x="302" y="9"/>
                    </a:lnTo>
                    <a:lnTo>
                      <a:pt x="308" y="0"/>
                    </a:lnTo>
                    <a:lnTo>
                      <a:pt x="335" y="2"/>
                    </a:lnTo>
                    <a:lnTo>
                      <a:pt x="348" y="17"/>
                    </a:lnTo>
                    <a:lnTo>
                      <a:pt x="364" y="21"/>
                    </a:lnTo>
                    <a:lnTo>
                      <a:pt x="395" y="44"/>
                    </a:lnTo>
                    <a:lnTo>
                      <a:pt x="412" y="50"/>
                    </a:lnTo>
                    <a:lnTo>
                      <a:pt x="425" y="65"/>
                    </a:lnTo>
                    <a:lnTo>
                      <a:pt x="452" y="69"/>
                    </a:lnTo>
                    <a:lnTo>
                      <a:pt x="500" y="102"/>
                    </a:lnTo>
                    <a:lnTo>
                      <a:pt x="518" y="102"/>
                    </a:lnTo>
                    <a:lnTo>
                      <a:pt x="527" y="109"/>
                    </a:lnTo>
                    <a:lnTo>
                      <a:pt x="560" y="100"/>
                    </a:lnTo>
                    <a:lnTo>
                      <a:pt x="579" y="77"/>
                    </a:lnTo>
                    <a:lnTo>
                      <a:pt x="600" y="82"/>
                    </a:lnTo>
                    <a:lnTo>
                      <a:pt x="606" y="67"/>
                    </a:lnTo>
                    <a:lnTo>
                      <a:pt x="621" y="65"/>
                    </a:lnTo>
                    <a:lnTo>
                      <a:pt x="637" y="52"/>
                    </a:lnTo>
                    <a:lnTo>
                      <a:pt x="654" y="6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rnd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</p:grpSp>
        <p:grpSp>
          <p:nvGrpSpPr>
            <p:cNvPr id="260" name="Группа 259"/>
            <p:cNvGrpSpPr/>
            <p:nvPr/>
          </p:nvGrpSpPr>
          <p:grpSpPr>
            <a:xfrm>
              <a:off x="3147492" y="4592929"/>
              <a:ext cx="457200" cy="476555"/>
              <a:chOff x="2310882" y="4654094"/>
              <a:chExt cx="457200" cy="476555"/>
            </a:xfrm>
          </p:grpSpPr>
          <p:pic>
            <p:nvPicPr>
              <p:cNvPr id="258" name="Рисунок 257" descr="Флаг со сплошной заливкой">
                <a:extLst>
                  <a:ext uri="{FF2B5EF4-FFF2-40B4-BE49-F238E27FC236}">
                    <a16:creationId xmlns="" xmlns:a16="http://schemas.microsoft.com/office/drawing/2014/main" id="{507294D1-7976-AA69-067C-A6F0030F7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310882" y="4654094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59" name="Овал 258">
                <a:extLst>
                  <a:ext uri="{FF2B5EF4-FFF2-40B4-BE49-F238E27FC236}">
                    <a16:creationId xmlns="" xmlns:a16="http://schemas.microsoft.com/office/drawing/2014/main" id="{E9F6670B-A9EE-587F-5509-3E51D01974E1}"/>
                  </a:ext>
                </a:extLst>
              </p:cNvPr>
              <p:cNvSpPr/>
              <p:nvPr/>
            </p:nvSpPr>
            <p:spPr>
              <a:xfrm>
                <a:off x="2351584" y="5013176"/>
                <a:ext cx="117473" cy="1174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1" name="Прямоугольник 260"/>
            <p:cNvSpPr/>
            <p:nvPr/>
          </p:nvSpPr>
          <p:spPr>
            <a:xfrm>
              <a:off x="2501196" y="5839968"/>
              <a:ext cx="97020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Татарстан</a:t>
              </a:r>
              <a:endParaRPr lang="ru-RU" sz="1500" dirty="0"/>
            </a:p>
          </p:txBody>
        </p:sp>
        <p:sp>
          <p:nvSpPr>
            <p:cNvPr id="262" name="Прямоугольник 261"/>
            <p:cNvSpPr/>
            <p:nvPr/>
          </p:nvSpPr>
          <p:spPr>
            <a:xfrm>
              <a:off x="2213164" y="5191896"/>
              <a:ext cx="99379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Марий Эл</a:t>
              </a:r>
              <a:endParaRPr lang="ru-RU" sz="1500" dirty="0"/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4799856" y="3573016"/>
              <a:ext cx="7087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Коми</a:t>
              </a:r>
              <a:endParaRPr lang="ru-RU" dirty="0"/>
            </a:p>
          </p:txBody>
        </p:sp>
        <p:sp>
          <p:nvSpPr>
            <p:cNvPr id="264" name="Прямоугольник 263"/>
            <p:cNvSpPr/>
            <p:nvPr/>
          </p:nvSpPr>
          <p:spPr>
            <a:xfrm>
              <a:off x="3143672" y="5517232"/>
              <a:ext cx="9610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Удмуртия</a:t>
              </a:r>
              <a:endParaRPr lang="ru-RU" sz="1500" dirty="0"/>
            </a:p>
          </p:txBody>
        </p:sp>
        <p:sp>
          <p:nvSpPr>
            <p:cNvPr id="265" name="Прямоугольник 264"/>
            <p:cNvSpPr/>
            <p:nvPr/>
          </p:nvSpPr>
          <p:spPr>
            <a:xfrm>
              <a:off x="1659315" y="3445779"/>
              <a:ext cx="124450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Вологодская </a:t>
              </a:r>
              <a:b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</a:br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область</a:t>
              </a:r>
              <a:endParaRPr lang="ru-RU" sz="1500" dirty="0"/>
            </a:p>
          </p:txBody>
        </p:sp>
        <p:sp>
          <p:nvSpPr>
            <p:cNvPr id="266" name="Прямоугольник 265"/>
            <p:cNvSpPr/>
            <p:nvPr/>
          </p:nvSpPr>
          <p:spPr>
            <a:xfrm>
              <a:off x="1925132" y="4111776"/>
              <a:ext cx="12691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Костромская </a:t>
              </a:r>
              <a:b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</a:br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область</a:t>
              </a:r>
            </a:p>
          </p:txBody>
        </p:sp>
        <p:sp>
          <p:nvSpPr>
            <p:cNvPr id="268" name="Прямоугольник 267"/>
            <p:cNvSpPr/>
            <p:nvPr/>
          </p:nvSpPr>
          <p:spPr>
            <a:xfrm>
              <a:off x="2567608" y="2708920"/>
              <a:ext cx="141070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Архангельская </a:t>
              </a:r>
            </a:p>
            <a:p>
              <a:pPr algn="ctr"/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область</a:t>
              </a:r>
            </a:p>
          </p:txBody>
        </p:sp>
        <p:sp>
          <p:nvSpPr>
            <p:cNvPr id="269" name="Прямоугольник 268"/>
            <p:cNvSpPr/>
            <p:nvPr/>
          </p:nvSpPr>
          <p:spPr>
            <a:xfrm>
              <a:off x="3791744" y="5013176"/>
              <a:ext cx="160784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Пермский </a:t>
              </a:r>
            </a:p>
            <a:p>
              <a:pPr algn="ctr"/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край</a:t>
              </a:r>
            </a:p>
          </p:txBody>
        </p:sp>
        <p:sp>
          <p:nvSpPr>
            <p:cNvPr id="267" name="Прямоугольник 266"/>
            <p:cNvSpPr/>
            <p:nvPr/>
          </p:nvSpPr>
          <p:spPr>
            <a:xfrm>
              <a:off x="1271464" y="4725144"/>
              <a:ext cx="149752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Нижегородская </a:t>
              </a:r>
            </a:p>
            <a:p>
              <a:pPr algn="ctr"/>
              <a:r>
                <a:rPr lang="ru-RU" sz="1500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область</a:t>
              </a:r>
            </a:p>
          </p:txBody>
        </p:sp>
      </p:grpSp>
      <p:sp>
        <p:nvSpPr>
          <p:cNvPr id="277" name="TextBox 276"/>
          <p:cNvSpPr txBox="1"/>
          <p:nvPr/>
        </p:nvSpPr>
        <p:spPr>
          <a:xfrm>
            <a:off x="1914287" y="5354794"/>
            <a:ext cx="5453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spc="-5" dirty="0" smtClean="0">
                <a:solidFill>
                  <a:srgbClr val="002060"/>
                </a:solidFill>
              </a:rPr>
              <a:t>Регион имеет выходы на внешние рынки в любом направлении: от Волги до Белого моря, от Москвы до Владивостока с дальнейшим выходом на Восток. Расстояние до Москвы – 896 км.</a:t>
            </a:r>
            <a:endParaRPr lang="en-US" sz="1800" i="1" kern="0" dirty="0">
              <a:solidFill>
                <a:srgbClr val="002060"/>
              </a:solidFill>
              <a:cs typeface="Arial" pitchFamily="34" charset="0"/>
            </a:endParaRPr>
          </a:p>
        </p:txBody>
      </p:sp>
      <p:grpSp>
        <p:nvGrpSpPr>
          <p:cNvPr id="280" name="Группа 279"/>
          <p:cNvGrpSpPr/>
          <p:nvPr/>
        </p:nvGrpSpPr>
        <p:grpSpPr>
          <a:xfrm>
            <a:off x="-21358" y="2489227"/>
            <a:ext cx="1055440" cy="1080120"/>
            <a:chOff x="191344" y="2852936"/>
            <a:chExt cx="349909" cy="393980"/>
          </a:xfrm>
        </p:grpSpPr>
        <p:sp>
          <p:nvSpPr>
            <p:cNvPr id="278" name="Московская обл.">
              <a:extLst>
                <a:ext uri="{FF2B5EF4-FFF2-40B4-BE49-F238E27FC236}">
                  <a16:creationId xmlns:a16="http://schemas.microsoft.com/office/drawing/2014/main" xmlns="" id="{03D88A73-3CF1-2A5E-97C2-51DF2BEE4A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344" y="2852936"/>
              <a:ext cx="349909" cy="393980"/>
            </a:xfrm>
            <a:custGeom>
              <a:avLst/>
              <a:gdLst>
                <a:gd name="T0" fmla="*/ 31 w 137"/>
                <a:gd name="T1" fmla="*/ 11 h 173"/>
                <a:gd name="T2" fmla="*/ 44 w 137"/>
                <a:gd name="T3" fmla="*/ 11 h 173"/>
                <a:gd name="T4" fmla="*/ 56 w 137"/>
                <a:gd name="T5" fmla="*/ 0 h 173"/>
                <a:gd name="T6" fmla="*/ 64 w 137"/>
                <a:gd name="T7" fmla="*/ 17 h 173"/>
                <a:gd name="T8" fmla="*/ 77 w 137"/>
                <a:gd name="T9" fmla="*/ 19 h 173"/>
                <a:gd name="T10" fmla="*/ 94 w 137"/>
                <a:gd name="T11" fmla="*/ 27 h 173"/>
                <a:gd name="T12" fmla="*/ 102 w 137"/>
                <a:gd name="T13" fmla="*/ 27 h 173"/>
                <a:gd name="T14" fmla="*/ 121 w 137"/>
                <a:gd name="T15" fmla="*/ 36 h 173"/>
                <a:gd name="T16" fmla="*/ 137 w 137"/>
                <a:gd name="T17" fmla="*/ 40 h 173"/>
                <a:gd name="T18" fmla="*/ 133 w 137"/>
                <a:gd name="T19" fmla="*/ 54 h 173"/>
                <a:gd name="T20" fmla="*/ 125 w 137"/>
                <a:gd name="T21" fmla="*/ 69 h 173"/>
                <a:gd name="T22" fmla="*/ 121 w 137"/>
                <a:gd name="T23" fmla="*/ 77 h 173"/>
                <a:gd name="T24" fmla="*/ 119 w 137"/>
                <a:gd name="T25" fmla="*/ 86 h 173"/>
                <a:gd name="T26" fmla="*/ 110 w 137"/>
                <a:gd name="T27" fmla="*/ 92 h 173"/>
                <a:gd name="T28" fmla="*/ 114 w 137"/>
                <a:gd name="T29" fmla="*/ 102 h 173"/>
                <a:gd name="T30" fmla="*/ 123 w 137"/>
                <a:gd name="T31" fmla="*/ 100 h 173"/>
                <a:gd name="T32" fmla="*/ 123 w 137"/>
                <a:gd name="T33" fmla="*/ 117 h 173"/>
                <a:gd name="T34" fmla="*/ 137 w 137"/>
                <a:gd name="T35" fmla="*/ 123 h 173"/>
                <a:gd name="T36" fmla="*/ 137 w 137"/>
                <a:gd name="T37" fmla="*/ 134 h 173"/>
                <a:gd name="T38" fmla="*/ 131 w 137"/>
                <a:gd name="T39" fmla="*/ 146 h 173"/>
                <a:gd name="T40" fmla="*/ 129 w 137"/>
                <a:gd name="T41" fmla="*/ 159 h 173"/>
                <a:gd name="T42" fmla="*/ 114 w 137"/>
                <a:gd name="T43" fmla="*/ 159 h 173"/>
                <a:gd name="T44" fmla="*/ 102 w 137"/>
                <a:gd name="T45" fmla="*/ 165 h 173"/>
                <a:gd name="T46" fmla="*/ 87 w 137"/>
                <a:gd name="T47" fmla="*/ 159 h 173"/>
                <a:gd name="T48" fmla="*/ 73 w 137"/>
                <a:gd name="T49" fmla="*/ 165 h 173"/>
                <a:gd name="T50" fmla="*/ 69 w 137"/>
                <a:gd name="T51" fmla="*/ 161 h 173"/>
                <a:gd name="T52" fmla="*/ 60 w 137"/>
                <a:gd name="T53" fmla="*/ 161 h 173"/>
                <a:gd name="T54" fmla="*/ 56 w 137"/>
                <a:gd name="T55" fmla="*/ 169 h 173"/>
                <a:gd name="T56" fmla="*/ 48 w 137"/>
                <a:gd name="T57" fmla="*/ 173 h 173"/>
                <a:gd name="T58" fmla="*/ 46 w 137"/>
                <a:gd name="T59" fmla="*/ 159 h 173"/>
                <a:gd name="T60" fmla="*/ 46 w 137"/>
                <a:gd name="T61" fmla="*/ 146 h 173"/>
                <a:gd name="T62" fmla="*/ 50 w 137"/>
                <a:gd name="T63" fmla="*/ 125 h 173"/>
                <a:gd name="T64" fmla="*/ 37 w 137"/>
                <a:gd name="T65" fmla="*/ 121 h 173"/>
                <a:gd name="T66" fmla="*/ 33 w 137"/>
                <a:gd name="T67" fmla="*/ 119 h 173"/>
                <a:gd name="T68" fmla="*/ 33 w 137"/>
                <a:gd name="T69" fmla="*/ 100 h 173"/>
                <a:gd name="T70" fmla="*/ 44 w 137"/>
                <a:gd name="T71" fmla="*/ 88 h 173"/>
                <a:gd name="T72" fmla="*/ 35 w 137"/>
                <a:gd name="T73" fmla="*/ 73 h 173"/>
                <a:gd name="T74" fmla="*/ 23 w 137"/>
                <a:gd name="T75" fmla="*/ 71 h 173"/>
                <a:gd name="T76" fmla="*/ 6 w 137"/>
                <a:gd name="T77" fmla="*/ 54 h 173"/>
                <a:gd name="T78" fmla="*/ 0 w 137"/>
                <a:gd name="T79" fmla="*/ 54 h 173"/>
                <a:gd name="T80" fmla="*/ 14 w 137"/>
                <a:gd name="T81" fmla="*/ 34 h 173"/>
                <a:gd name="T82" fmla="*/ 29 w 137"/>
                <a:gd name="T83" fmla="*/ 29 h 173"/>
                <a:gd name="T84" fmla="*/ 31 w 137"/>
                <a:gd name="T85" fmla="*/ 13 h 173"/>
                <a:gd name="T86" fmla="*/ 31 w 137"/>
                <a:gd name="T87" fmla="*/ 11 h 173"/>
                <a:gd name="T88" fmla="*/ 31 w 137"/>
                <a:gd name="T89" fmla="*/ 11 h 173"/>
                <a:gd name="T90" fmla="*/ 60 w 137"/>
                <a:gd name="T91" fmla="*/ 73 h 173"/>
                <a:gd name="T92" fmla="*/ 62 w 137"/>
                <a:gd name="T93" fmla="*/ 81 h 173"/>
                <a:gd name="T94" fmla="*/ 60 w 137"/>
                <a:gd name="T95" fmla="*/ 88 h 173"/>
                <a:gd name="T96" fmla="*/ 58 w 137"/>
                <a:gd name="T97" fmla="*/ 98 h 173"/>
                <a:gd name="T98" fmla="*/ 69 w 137"/>
                <a:gd name="T99" fmla="*/ 98 h 173"/>
                <a:gd name="T100" fmla="*/ 75 w 137"/>
                <a:gd name="T101" fmla="*/ 92 h 173"/>
                <a:gd name="T102" fmla="*/ 81 w 137"/>
                <a:gd name="T103" fmla="*/ 98 h 173"/>
                <a:gd name="T104" fmla="*/ 89 w 137"/>
                <a:gd name="T105" fmla="*/ 98 h 173"/>
                <a:gd name="T106" fmla="*/ 89 w 137"/>
                <a:gd name="T107" fmla="*/ 86 h 173"/>
                <a:gd name="T108" fmla="*/ 98 w 137"/>
                <a:gd name="T109" fmla="*/ 77 h 173"/>
                <a:gd name="T110" fmla="*/ 87 w 137"/>
                <a:gd name="T111" fmla="*/ 69 h 173"/>
                <a:gd name="T112" fmla="*/ 85 w 137"/>
                <a:gd name="T113" fmla="*/ 56 h 173"/>
                <a:gd name="T114" fmla="*/ 73 w 137"/>
                <a:gd name="T115" fmla="*/ 61 h 173"/>
                <a:gd name="T116" fmla="*/ 73 w 137"/>
                <a:gd name="T117" fmla="*/ 73 h 173"/>
                <a:gd name="T118" fmla="*/ 60 w 137"/>
                <a:gd name="T119" fmla="*/ 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" h="173">
                  <a:moveTo>
                    <a:pt x="31" y="11"/>
                  </a:moveTo>
                  <a:lnTo>
                    <a:pt x="44" y="11"/>
                  </a:lnTo>
                  <a:lnTo>
                    <a:pt x="56" y="0"/>
                  </a:lnTo>
                  <a:lnTo>
                    <a:pt x="64" y="17"/>
                  </a:lnTo>
                  <a:lnTo>
                    <a:pt x="77" y="19"/>
                  </a:lnTo>
                  <a:lnTo>
                    <a:pt x="94" y="27"/>
                  </a:lnTo>
                  <a:lnTo>
                    <a:pt x="102" y="27"/>
                  </a:lnTo>
                  <a:lnTo>
                    <a:pt x="121" y="36"/>
                  </a:lnTo>
                  <a:lnTo>
                    <a:pt x="137" y="40"/>
                  </a:lnTo>
                  <a:lnTo>
                    <a:pt x="133" y="54"/>
                  </a:lnTo>
                  <a:lnTo>
                    <a:pt x="125" y="69"/>
                  </a:lnTo>
                  <a:lnTo>
                    <a:pt x="121" y="77"/>
                  </a:lnTo>
                  <a:lnTo>
                    <a:pt x="119" y="86"/>
                  </a:lnTo>
                  <a:lnTo>
                    <a:pt x="110" y="92"/>
                  </a:lnTo>
                  <a:lnTo>
                    <a:pt x="114" y="102"/>
                  </a:lnTo>
                  <a:lnTo>
                    <a:pt x="123" y="100"/>
                  </a:lnTo>
                  <a:lnTo>
                    <a:pt x="123" y="117"/>
                  </a:lnTo>
                  <a:lnTo>
                    <a:pt x="137" y="123"/>
                  </a:lnTo>
                  <a:lnTo>
                    <a:pt x="137" y="134"/>
                  </a:lnTo>
                  <a:lnTo>
                    <a:pt x="131" y="146"/>
                  </a:lnTo>
                  <a:lnTo>
                    <a:pt x="129" y="159"/>
                  </a:lnTo>
                  <a:lnTo>
                    <a:pt x="114" y="159"/>
                  </a:lnTo>
                  <a:lnTo>
                    <a:pt x="102" y="165"/>
                  </a:lnTo>
                  <a:lnTo>
                    <a:pt x="87" y="159"/>
                  </a:lnTo>
                  <a:lnTo>
                    <a:pt x="73" y="165"/>
                  </a:lnTo>
                  <a:lnTo>
                    <a:pt x="69" y="161"/>
                  </a:lnTo>
                  <a:lnTo>
                    <a:pt x="60" y="161"/>
                  </a:lnTo>
                  <a:lnTo>
                    <a:pt x="56" y="169"/>
                  </a:lnTo>
                  <a:lnTo>
                    <a:pt x="48" y="173"/>
                  </a:lnTo>
                  <a:lnTo>
                    <a:pt x="46" y="159"/>
                  </a:lnTo>
                  <a:lnTo>
                    <a:pt x="46" y="146"/>
                  </a:lnTo>
                  <a:lnTo>
                    <a:pt x="50" y="125"/>
                  </a:lnTo>
                  <a:lnTo>
                    <a:pt x="37" y="121"/>
                  </a:lnTo>
                  <a:lnTo>
                    <a:pt x="33" y="119"/>
                  </a:lnTo>
                  <a:lnTo>
                    <a:pt x="33" y="100"/>
                  </a:lnTo>
                  <a:lnTo>
                    <a:pt x="44" y="88"/>
                  </a:lnTo>
                  <a:lnTo>
                    <a:pt x="35" y="73"/>
                  </a:lnTo>
                  <a:lnTo>
                    <a:pt x="23" y="71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14" y="34"/>
                  </a:lnTo>
                  <a:lnTo>
                    <a:pt x="29" y="29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11"/>
                  </a:lnTo>
                  <a:close/>
                  <a:moveTo>
                    <a:pt x="60" y="73"/>
                  </a:moveTo>
                  <a:lnTo>
                    <a:pt x="62" y="81"/>
                  </a:lnTo>
                  <a:lnTo>
                    <a:pt x="60" y="88"/>
                  </a:lnTo>
                  <a:lnTo>
                    <a:pt x="58" y="98"/>
                  </a:lnTo>
                  <a:lnTo>
                    <a:pt x="69" y="98"/>
                  </a:lnTo>
                  <a:lnTo>
                    <a:pt x="75" y="92"/>
                  </a:lnTo>
                  <a:lnTo>
                    <a:pt x="81" y="98"/>
                  </a:lnTo>
                  <a:lnTo>
                    <a:pt x="89" y="98"/>
                  </a:lnTo>
                  <a:lnTo>
                    <a:pt x="89" y="86"/>
                  </a:lnTo>
                  <a:lnTo>
                    <a:pt x="98" y="77"/>
                  </a:lnTo>
                  <a:lnTo>
                    <a:pt x="87" y="69"/>
                  </a:lnTo>
                  <a:lnTo>
                    <a:pt x="85" y="56"/>
                  </a:lnTo>
                  <a:lnTo>
                    <a:pt x="73" y="61"/>
                  </a:lnTo>
                  <a:lnTo>
                    <a:pt x="73" y="73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rgbClr val="FFC247"/>
            </a:solidFill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000" dirty="0">
                <a:latin typeface="Lato Light"/>
              </a:endParaRPr>
            </a:p>
          </p:txBody>
        </p:sp>
        <p:sp>
          <p:nvSpPr>
            <p:cNvPr id="279" name="Москва г">
              <a:extLst>
                <a:ext uri="{FF2B5EF4-FFF2-40B4-BE49-F238E27FC236}">
                  <a16:creationId xmlns:a16="http://schemas.microsoft.com/office/drawing/2014/main" xmlns="" id="{15C9230A-56F5-34D5-2E85-835C079F0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46" y="2984559"/>
              <a:ext cx="119040" cy="97509"/>
            </a:xfrm>
            <a:custGeom>
              <a:avLst/>
              <a:gdLst>
                <a:gd name="T0" fmla="*/ 2 w 40"/>
                <a:gd name="T1" fmla="*/ 17 h 42"/>
                <a:gd name="T2" fmla="*/ 15 w 40"/>
                <a:gd name="T3" fmla="*/ 17 h 42"/>
                <a:gd name="T4" fmla="*/ 15 w 40"/>
                <a:gd name="T5" fmla="*/ 5 h 42"/>
                <a:gd name="T6" fmla="*/ 27 w 40"/>
                <a:gd name="T7" fmla="*/ 0 h 42"/>
                <a:gd name="T8" fmla="*/ 29 w 40"/>
                <a:gd name="T9" fmla="*/ 13 h 42"/>
                <a:gd name="T10" fmla="*/ 40 w 40"/>
                <a:gd name="T11" fmla="*/ 21 h 42"/>
                <a:gd name="T12" fmla="*/ 31 w 40"/>
                <a:gd name="T13" fmla="*/ 30 h 42"/>
                <a:gd name="T14" fmla="*/ 31 w 40"/>
                <a:gd name="T15" fmla="*/ 42 h 42"/>
                <a:gd name="T16" fmla="*/ 23 w 40"/>
                <a:gd name="T17" fmla="*/ 42 h 42"/>
                <a:gd name="T18" fmla="*/ 17 w 40"/>
                <a:gd name="T19" fmla="*/ 36 h 42"/>
                <a:gd name="T20" fmla="*/ 11 w 40"/>
                <a:gd name="T21" fmla="*/ 42 h 42"/>
                <a:gd name="T22" fmla="*/ 0 w 40"/>
                <a:gd name="T23" fmla="*/ 42 h 42"/>
                <a:gd name="T24" fmla="*/ 2 w 40"/>
                <a:gd name="T25" fmla="*/ 32 h 42"/>
                <a:gd name="T26" fmla="*/ 4 w 40"/>
                <a:gd name="T27" fmla="*/ 25 h 42"/>
                <a:gd name="T28" fmla="*/ 2 w 40"/>
                <a:gd name="T29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2">
                  <a:moveTo>
                    <a:pt x="2" y="17"/>
                  </a:moveTo>
                  <a:lnTo>
                    <a:pt x="15" y="17"/>
                  </a:lnTo>
                  <a:lnTo>
                    <a:pt x="15" y="5"/>
                  </a:lnTo>
                  <a:lnTo>
                    <a:pt x="27" y="0"/>
                  </a:lnTo>
                  <a:lnTo>
                    <a:pt x="29" y="13"/>
                  </a:lnTo>
                  <a:lnTo>
                    <a:pt x="40" y="21"/>
                  </a:lnTo>
                  <a:lnTo>
                    <a:pt x="31" y="30"/>
                  </a:lnTo>
                  <a:lnTo>
                    <a:pt x="31" y="42"/>
                  </a:lnTo>
                  <a:lnTo>
                    <a:pt x="23" y="42"/>
                  </a:lnTo>
                  <a:lnTo>
                    <a:pt x="17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5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FF0000"/>
            </a:solidFill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000" dirty="0">
                <a:latin typeface="Lato Light"/>
              </a:endParaRPr>
            </a:p>
          </p:txBody>
        </p:sp>
      </p:grpSp>
      <p:grpSp>
        <p:nvGrpSpPr>
          <p:cNvPr id="287" name="Группа 286"/>
          <p:cNvGrpSpPr/>
          <p:nvPr/>
        </p:nvGrpSpPr>
        <p:grpSpPr>
          <a:xfrm>
            <a:off x="454910" y="2517053"/>
            <a:ext cx="457200" cy="538871"/>
            <a:chOff x="6834627" y="3672039"/>
            <a:chExt cx="457200" cy="538871"/>
          </a:xfrm>
        </p:grpSpPr>
        <p:sp>
          <p:nvSpPr>
            <p:cNvPr id="288" name="Овал 287">
              <a:extLst>
                <a:ext uri="{FF2B5EF4-FFF2-40B4-BE49-F238E27FC236}">
                  <a16:creationId xmlns:a16="http://schemas.microsoft.com/office/drawing/2014/main" xmlns="" id="{32D4FED2-5E5C-9FE5-13B7-488CEFB373EA}"/>
                </a:ext>
              </a:extLst>
            </p:cNvPr>
            <p:cNvSpPr/>
            <p:nvPr/>
          </p:nvSpPr>
          <p:spPr>
            <a:xfrm>
              <a:off x="6894762" y="4093437"/>
              <a:ext cx="117473" cy="11747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9" name="Рисунок 288" descr="Флаг со сплошной заливкой">
              <a:extLst>
                <a:ext uri="{FF2B5EF4-FFF2-40B4-BE49-F238E27FC236}">
                  <a16:creationId xmlns:a16="http://schemas.microsoft.com/office/drawing/2014/main" xmlns="" id="{D3D6BEA5-9A34-485E-6ECE-7456293B6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834627" y="3672039"/>
              <a:ext cx="457200" cy="457200"/>
            </a:xfrm>
            <a:prstGeom prst="rect">
              <a:avLst/>
            </a:prstGeom>
          </p:spPr>
        </p:pic>
      </p:grpSp>
      <p:sp>
        <p:nvSpPr>
          <p:cNvPr id="290" name="Прямоугольник 289"/>
          <p:cNvSpPr/>
          <p:nvPr/>
        </p:nvSpPr>
        <p:spPr>
          <a:xfrm>
            <a:off x="52572" y="3083048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Москва</a:t>
            </a:r>
            <a:endParaRPr lang="ru-RU" dirty="0"/>
          </a:p>
        </p:txBody>
      </p:sp>
      <p:sp>
        <p:nvSpPr>
          <p:cNvPr id="291" name="Полилиния: фигура 19">
            <a:extLst>
              <a:ext uri="{FF2B5EF4-FFF2-40B4-BE49-F238E27FC236}">
                <a16:creationId xmlns:a16="http://schemas.microsoft.com/office/drawing/2014/main" xmlns="" id="{18C9EFC6-B076-57E6-2F44-DC07B8A48535}"/>
              </a:ext>
            </a:extLst>
          </p:cNvPr>
          <p:cNvSpPr/>
          <p:nvPr/>
        </p:nvSpPr>
        <p:spPr>
          <a:xfrm rot="21136619">
            <a:off x="607013" y="2820872"/>
            <a:ext cx="2553037" cy="1000233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8" name="Picture 20"/>
          <p:cNvPicPr>
            <a:picLocks noChangeAspect="1" noChangeArrowheads="1"/>
          </p:cNvPicPr>
          <p:nvPr/>
        </p:nvPicPr>
        <p:blipFill>
          <a:blip r:embed="rId2" cstate="print"/>
          <a:srcRect r="4887" b="67468"/>
          <a:stretch>
            <a:fillRect/>
          </a:stretch>
        </p:blipFill>
        <p:spPr bwMode="auto">
          <a:xfrm>
            <a:off x="32826" y="5730593"/>
            <a:ext cx="4759093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object 103"/>
          <p:cNvSpPr txBox="1">
            <a:spLocks/>
          </p:cNvSpPr>
          <p:nvPr/>
        </p:nvSpPr>
        <p:spPr>
          <a:xfrm>
            <a:off x="463846" y="83306"/>
            <a:ext cx="485488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fontAlgn="auto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-150" dirty="0" smtClean="0">
                <a:solidFill>
                  <a:srgbClr val="002060"/>
                </a:solidFill>
                <a:cs typeface="Arial" pitchFamily="34" charset="0"/>
              </a:rPr>
              <a:t>ТРАНСПОРТНАЯ ДОСТУПНОСТЬ</a:t>
            </a:r>
            <a:endParaRPr lang="ru-RU" sz="2400" b="1" spc="-15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728" y="3466443"/>
            <a:ext cx="2247810" cy="8617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25,32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тыс. км протяженность автомобильных дорог</a:t>
            </a:r>
          </a:p>
        </p:txBody>
      </p:sp>
      <p:sp>
        <p:nvSpPr>
          <p:cNvPr id="17410" name="AutoShape 2" descr="https://image.shutterstock.com/image-vector/transport-icons-truck-airplane-public-600w-6529443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image.shutterstock.com/image-vector/transport-icons-truck-airplane-public-600w-6529443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743367" y="3483242"/>
            <a:ext cx="2827017" cy="20313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Транссибирская магистраль</a:t>
            </a:r>
          </a:p>
          <a:p>
            <a:pPr indent="-285750" algn="ctr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1,6 тыс. км протяженность ж/</a:t>
            </a:r>
            <a:r>
              <a:rPr lang="ru-RU" b="1" dirty="0" err="1" smtClean="0">
                <a:solidFill>
                  <a:srgbClr val="002060"/>
                </a:solidFill>
                <a:cs typeface="Arial" pitchFamily="34" charset="0"/>
              </a:rPr>
              <a:t>д</a:t>
            </a:r>
            <a:endParaRPr lang="ru-RU" b="1" dirty="0" smtClean="0">
              <a:solidFill>
                <a:srgbClr val="002060"/>
              </a:solidFill>
              <a:cs typeface="Arial" pitchFamily="34" charset="0"/>
            </a:endParaRPr>
          </a:p>
          <a:p>
            <a:pPr indent="-285750" algn="ctr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12 часов до Москвы</a:t>
            </a:r>
          </a:p>
          <a:p>
            <a:pPr indent="-285750" algn="ctr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6 часов до </a:t>
            </a:r>
            <a:br>
              <a:rPr lang="ru-RU" b="1" dirty="0" smtClean="0">
                <a:solidFill>
                  <a:srgbClr val="002060"/>
                </a:solidFill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г. Н. Новгород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66906" y="3500787"/>
            <a:ext cx="2857520" cy="12003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Аэропорт  </a:t>
            </a:r>
            <a:r>
              <a:rPr lang="ru-RU" b="1" dirty="0" err="1" smtClean="0">
                <a:solidFill>
                  <a:srgbClr val="002060"/>
                </a:solidFill>
                <a:cs typeface="Arial" pitchFamily="34" charset="0"/>
              </a:rPr>
              <a:t>Победилово</a:t>
            </a:r>
            <a:endParaRPr lang="ru-RU" b="1" dirty="0" smtClean="0">
              <a:solidFill>
                <a:srgbClr val="002060"/>
              </a:solidFill>
              <a:cs typeface="Arial" pitchFamily="34" charset="0"/>
            </a:endParaRPr>
          </a:p>
          <a:p>
            <a:pPr indent="-285750" algn="ctr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24 км от г. Киров</a:t>
            </a:r>
          </a:p>
          <a:p>
            <a:pPr indent="-285750" algn="ctr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100 минут до Москвы</a:t>
            </a:r>
          </a:p>
          <a:p>
            <a:pPr indent="-285750" algn="ctr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Рейсы в 8 городов РФ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002820" y="3495697"/>
            <a:ext cx="2451029" cy="9233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1,4 </a:t>
            </a: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тыс. км протяженность водных путей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3F4"/>
              </a:clrFrom>
              <a:clrTo>
                <a:srgbClr val="F4F3F4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1094"/>
          <a:stretch>
            <a:fillRect/>
          </a:stretch>
        </p:blipFill>
        <p:spPr bwMode="auto">
          <a:xfrm>
            <a:off x="322222" y="738235"/>
            <a:ext cx="2428892" cy="269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4F3F4"/>
              </a:clrFrom>
              <a:clrTo>
                <a:srgbClr val="F4F3F4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07720" y="635323"/>
            <a:ext cx="2331023" cy="28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4F3F4"/>
              </a:clrFrom>
              <a:clrTo>
                <a:srgbClr val="F4F3F4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222" t="8418" r="5797"/>
          <a:stretch>
            <a:fillRect/>
          </a:stretch>
        </p:blipFill>
        <p:spPr bwMode="auto">
          <a:xfrm>
            <a:off x="5310182" y="857232"/>
            <a:ext cx="3500462" cy="184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4F3F4"/>
              </a:clrFrom>
              <a:clrTo>
                <a:srgbClr val="F4F3F4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79740" y="707847"/>
            <a:ext cx="265747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26" name="Picture 18"/>
          <p:cNvPicPr>
            <a:picLocks noChangeAspect="1" noChangeArrowheads="1"/>
          </p:cNvPicPr>
          <p:nvPr/>
        </p:nvPicPr>
        <p:blipFill>
          <a:blip r:embed="rId7" cstate="print"/>
          <a:srcRect t="26578" b="29765"/>
          <a:stretch>
            <a:fillRect/>
          </a:stretch>
        </p:blipFill>
        <p:spPr bwMode="auto">
          <a:xfrm>
            <a:off x="4739643" y="5728469"/>
            <a:ext cx="4024298" cy="11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b="15354"/>
          <a:stretch>
            <a:fillRect/>
          </a:stretch>
        </p:blipFill>
        <p:spPr bwMode="auto">
          <a:xfrm>
            <a:off x="8688288" y="5717894"/>
            <a:ext cx="3503712" cy="114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8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8575810" y="4735009"/>
            <a:ext cx="319938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Лечебные грязи 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– общие запасы 402,6 тыс. куб.метров </a:t>
            </a:r>
          </a:p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1400" i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(7 месторождений, расположенных вблизи курорта «</a:t>
            </a:r>
            <a:r>
              <a:rPr lang="ru-RU" sz="1400" i="1" dirty="0" err="1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Нижне-Ивкино</a:t>
            </a:r>
            <a:r>
              <a:rPr lang="ru-RU" sz="1400" i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» и лечебно-оздоровительной местности санатория «Вятские Увалы»)</a:t>
            </a:r>
            <a:endParaRPr lang="ru-RU" sz="15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" name="object 103"/>
          <p:cNvSpPr txBox="1">
            <a:spLocks/>
          </p:cNvSpPr>
          <p:nvPr/>
        </p:nvSpPr>
        <p:spPr>
          <a:xfrm>
            <a:off x="433650" y="65627"/>
            <a:ext cx="485488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fontAlgn="auto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-150" dirty="0" smtClean="0">
                <a:solidFill>
                  <a:srgbClr val="002060"/>
                </a:solidFill>
                <a:cs typeface="Arial" pitchFamily="34" charset="0"/>
              </a:rPr>
              <a:t>ПРИРОДНЫЕ РЕСУРСЫ </a:t>
            </a:r>
            <a:endParaRPr lang="ru-RU" sz="2400" b="1" spc="-15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0242" name="AutoShape 2" descr="https://static.vecteezy.com/system/resources/previews/000/058/542/original/long-shadow-eco-nature-icon-vec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static.vecteezy.com/system/resources/previews/000/058/542/original/long-shadow-eco-nature-icon-vec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xmlns="" id="{E04F59CC-BB19-4D9B-9BA9-4D08BD178289}"/>
              </a:ext>
            </a:extLst>
          </p:cNvPr>
          <p:cNvGrpSpPr/>
          <p:nvPr/>
        </p:nvGrpSpPr>
        <p:grpSpPr>
          <a:xfrm>
            <a:off x="407368" y="836712"/>
            <a:ext cx="1588706" cy="1588703"/>
            <a:chOff x="7492093" y="1072243"/>
            <a:chExt cx="3113318" cy="3113314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88F31029-0678-49F7-812F-94A71C627BB7}"/>
                </a:ext>
              </a:extLst>
            </p:cNvPr>
            <p:cNvGrpSpPr/>
            <p:nvPr/>
          </p:nvGrpSpPr>
          <p:grpSpPr>
            <a:xfrm>
              <a:off x="7492093" y="1072243"/>
              <a:ext cx="3113318" cy="3113314"/>
              <a:chOff x="1794513" y="2579369"/>
              <a:chExt cx="784854" cy="784854"/>
            </a:xfrm>
          </p:grpSpPr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xmlns="" id="{B2FEB240-676A-4803-88F1-9F17B9E2F5CE}"/>
                  </a:ext>
                </a:extLst>
              </p:cNvPr>
              <p:cNvSpPr/>
              <p:nvPr/>
            </p:nvSpPr>
            <p:spPr>
              <a:xfrm>
                <a:off x="1794514" y="2579370"/>
                <a:ext cx="784853" cy="784853"/>
              </a:xfrm>
              <a:prstGeom prst="ellipse">
                <a:avLst/>
              </a:prstGeom>
              <a:noFill/>
              <a:ln w="22225" cap="flat" cmpd="sng" algn="ctr">
                <a:gradFill>
                  <a:gsLst>
                    <a:gs pos="30000">
                      <a:srgbClr val="4D69FA">
                        <a:alpha val="0"/>
                      </a:srgbClr>
                    </a:gs>
                    <a:gs pos="100000">
                      <a:srgbClr val="4D69FA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13" name="Arc 9">
                <a:extLst>
                  <a:ext uri="{FF2B5EF4-FFF2-40B4-BE49-F238E27FC236}">
                    <a16:creationId xmlns:a16="http://schemas.microsoft.com/office/drawing/2014/main" xmlns="" id="{4DC87872-131B-4E3B-92C4-6C8A87A9B6A8}"/>
                  </a:ext>
                </a:extLst>
              </p:cNvPr>
              <p:cNvSpPr/>
              <p:nvPr/>
            </p:nvSpPr>
            <p:spPr>
              <a:xfrm>
                <a:off x="1794513" y="2579369"/>
                <a:ext cx="784854" cy="784854"/>
              </a:xfrm>
              <a:prstGeom prst="arc">
                <a:avLst>
                  <a:gd name="adj1" fmla="val 9723728"/>
                  <a:gd name="adj2" fmla="val 17937546"/>
                </a:avLst>
              </a:prstGeom>
              <a:noFill/>
              <a:ln w="69850" cap="rnd" cmpd="sng" algn="ctr">
                <a:gradFill>
                  <a:gsLst>
                    <a:gs pos="0">
                      <a:srgbClr val="5F96D2"/>
                    </a:gs>
                    <a:gs pos="100000">
                      <a:srgbClr val="4D69FA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  <p:sp>
          <p:nvSpPr>
            <p:cNvPr id="10" name="Oval 6">
              <a:extLst>
                <a:ext uri="{FF2B5EF4-FFF2-40B4-BE49-F238E27FC236}">
                  <a16:creationId xmlns:a16="http://schemas.microsoft.com/office/drawing/2014/main" xmlns="" id="{3A17A3D1-D1D8-490B-A6B3-4BC41209ECCE}"/>
                </a:ext>
              </a:extLst>
            </p:cNvPr>
            <p:cNvSpPr/>
            <p:nvPr/>
          </p:nvSpPr>
          <p:spPr>
            <a:xfrm rot="438575">
              <a:off x="7738110" y="1318262"/>
              <a:ext cx="2621280" cy="2621281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381000" dist="444500" dir="8100000" sx="90000" sy="90000" algn="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+mn-ea"/>
                <a:cs typeface="+mn-cs"/>
              </a:endParaRPr>
            </a:p>
          </p:txBody>
        </p:sp>
      </p:grpSp>
      <p:grpSp>
        <p:nvGrpSpPr>
          <p:cNvPr id="14" name="Group 3">
            <a:extLst>
              <a:ext uri="{FF2B5EF4-FFF2-40B4-BE49-F238E27FC236}">
                <a16:creationId xmlns:a16="http://schemas.microsoft.com/office/drawing/2014/main" xmlns="" id="{E04F59CC-BB19-4D9B-9BA9-4D08BD178289}"/>
              </a:ext>
            </a:extLst>
          </p:cNvPr>
          <p:cNvGrpSpPr/>
          <p:nvPr/>
        </p:nvGrpSpPr>
        <p:grpSpPr>
          <a:xfrm>
            <a:off x="335360" y="2708920"/>
            <a:ext cx="1588706" cy="1588703"/>
            <a:chOff x="7492093" y="1072243"/>
            <a:chExt cx="3113318" cy="3113314"/>
          </a:xfrm>
        </p:grpSpPr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xmlns="" id="{88F31029-0678-49F7-812F-94A71C627BB7}"/>
                </a:ext>
              </a:extLst>
            </p:cNvPr>
            <p:cNvGrpSpPr/>
            <p:nvPr/>
          </p:nvGrpSpPr>
          <p:grpSpPr>
            <a:xfrm>
              <a:off x="7492093" y="1072243"/>
              <a:ext cx="3113318" cy="3113314"/>
              <a:chOff x="1794513" y="2579369"/>
              <a:chExt cx="784854" cy="784854"/>
            </a:xfrm>
          </p:grpSpPr>
          <p:sp>
            <p:nvSpPr>
              <p:cNvPr id="19" name="Oval 8">
                <a:extLst>
                  <a:ext uri="{FF2B5EF4-FFF2-40B4-BE49-F238E27FC236}">
                    <a16:creationId xmlns:a16="http://schemas.microsoft.com/office/drawing/2014/main" xmlns="" id="{B2FEB240-676A-4803-88F1-9F17B9E2F5CE}"/>
                  </a:ext>
                </a:extLst>
              </p:cNvPr>
              <p:cNvSpPr/>
              <p:nvPr/>
            </p:nvSpPr>
            <p:spPr>
              <a:xfrm>
                <a:off x="1794514" y="2579370"/>
                <a:ext cx="784853" cy="784853"/>
              </a:xfrm>
              <a:prstGeom prst="ellipse">
                <a:avLst/>
              </a:prstGeom>
              <a:noFill/>
              <a:ln w="22225" cap="flat" cmpd="sng" algn="ctr">
                <a:gradFill>
                  <a:gsLst>
                    <a:gs pos="30000">
                      <a:srgbClr val="4D69FA">
                        <a:alpha val="0"/>
                      </a:srgbClr>
                    </a:gs>
                    <a:gs pos="100000">
                      <a:srgbClr val="4D69FA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20" name="Arc 9">
                <a:extLst>
                  <a:ext uri="{FF2B5EF4-FFF2-40B4-BE49-F238E27FC236}">
                    <a16:creationId xmlns:a16="http://schemas.microsoft.com/office/drawing/2014/main" xmlns="" id="{4DC87872-131B-4E3B-92C4-6C8A87A9B6A8}"/>
                  </a:ext>
                </a:extLst>
              </p:cNvPr>
              <p:cNvSpPr/>
              <p:nvPr/>
            </p:nvSpPr>
            <p:spPr>
              <a:xfrm>
                <a:off x="1794513" y="2579369"/>
                <a:ext cx="784854" cy="784854"/>
              </a:xfrm>
              <a:prstGeom prst="arc">
                <a:avLst>
                  <a:gd name="adj1" fmla="val 9723728"/>
                  <a:gd name="adj2" fmla="val 17937546"/>
                </a:avLst>
              </a:prstGeom>
              <a:noFill/>
              <a:ln w="69850" cap="rnd" cmpd="sng" algn="ctr">
                <a:gradFill>
                  <a:gsLst>
                    <a:gs pos="0">
                      <a:srgbClr val="5F96D2"/>
                    </a:gs>
                    <a:gs pos="100000">
                      <a:srgbClr val="4D69FA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xmlns="" id="{F3E7A16A-D2C5-4DD6-B2D4-A03FF18EEBD4}"/>
                </a:ext>
              </a:extLst>
            </p:cNvPr>
            <p:cNvGrpSpPr/>
            <p:nvPr/>
          </p:nvGrpSpPr>
          <p:grpSpPr>
            <a:xfrm>
              <a:off x="7738110" y="1318258"/>
              <a:ext cx="2621280" cy="2621286"/>
              <a:chOff x="2907018" y="3583003"/>
              <a:chExt cx="1093322" cy="1093324"/>
            </a:xfrm>
          </p:grpSpPr>
          <p:sp>
            <p:nvSpPr>
              <p:cNvPr id="17" name="Oval 6">
                <a:extLst>
                  <a:ext uri="{FF2B5EF4-FFF2-40B4-BE49-F238E27FC236}">
                    <a16:creationId xmlns:a16="http://schemas.microsoft.com/office/drawing/2014/main" xmlns="" id="{3A17A3D1-D1D8-490B-A6B3-4BC41209ECCE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80000">
                    <a:srgbClr val="4D69FA"/>
                  </a:gs>
                  <a:gs pos="100000">
                    <a:srgbClr val="4D69FA"/>
                  </a:gs>
                  <a:gs pos="15000">
                    <a:srgbClr val="4D69FA">
                      <a:lumMod val="40000"/>
                      <a:lumOff val="60000"/>
                    </a:srgbClr>
                  </a:gs>
                  <a:gs pos="45000">
                    <a:srgbClr val="4D69FA">
                      <a:lumMod val="60000"/>
                      <a:lumOff val="40000"/>
                    </a:srgb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18" name="Oval 7">
                <a:extLst>
                  <a:ext uri="{FF2B5EF4-FFF2-40B4-BE49-F238E27FC236}">
                    <a16:creationId xmlns:a16="http://schemas.microsoft.com/office/drawing/2014/main" xmlns="" id="{6B105778-6645-4C27-AEA6-650EBD749E80}"/>
                  </a:ext>
                </a:extLst>
              </p:cNvPr>
              <p:cNvSpPr/>
              <p:nvPr/>
            </p:nvSpPr>
            <p:spPr>
              <a:xfrm>
                <a:off x="2907018" y="3583003"/>
                <a:ext cx="1093322" cy="1093322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xmlns="" id="{E04F59CC-BB19-4D9B-9BA9-4D08BD178289}"/>
              </a:ext>
            </a:extLst>
          </p:cNvPr>
          <p:cNvGrpSpPr/>
          <p:nvPr/>
        </p:nvGrpSpPr>
        <p:grpSpPr>
          <a:xfrm>
            <a:off x="407368" y="4509120"/>
            <a:ext cx="1588706" cy="1588703"/>
            <a:chOff x="7492093" y="1072243"/>
            <a:chExt cx="3113318" cy="3113314"/>
          </a:xfrm>
        </p:grpSpPr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xmlns="" id="{88F31029-0678-49F7-812F-94A71C627BB7}"/>
                </a:ext>
              </a:extLst>
            </p:cNvPr>
            <p:cNvGrpSpPr/>
            <p:nvPr/>
          </p:nvGrpSpPr>
          <p:grpSpPr>
            <a:xfrm>
              <a:off x="7492093" y="1072243"/>
              <a:ext cx="3113318" cy="3113314"/>
              <a:chOff x="1794513" y="2579369"/>
              <a:chExt cx="784854" cy="784854"/>
            </a:xfrm>
          </p:grpSpPr>
          <p:sp>
            <p:nvSpPr>
              <p:cNvPr id="26" name="Oval 8">
                <a:extLst>
                  <a:ext uri="{FF2B5EF4-FFF2-40B4-BE49-F238E27FC236}">
                    <a16:creationId xmlns:a16="http://schemas.microsoft.com/office/drawing/2014/main" xmlns="" id="{B2FEB240-676A-4803-88F1-9F17B9E2F5CE}"/>
                  </a:ext>
                </a:extLst>
              </p:cNvPr>
              <p:cNvSpPr/>
              <p:nvPr/>
            </p:nvSpPr>
            <p:spPr>
              <a:xfrm>
                <a:off x="1794514" y="2579370"/>
                <a:ext cx="784853" cy="784853"/>
              </a:xfrm>
              <a:prstGeom prst="ellipse">
                <a:avLst/>
              </a:prstGeom>
              <a:noFill/>
              <a:ln w="22225" cap="flat" cmpd="sng" algn="ctr">
                <a:gradFill>
                  <a:gsLst>
                    <a:gs pos="30000">
                      <a:srgbClr val="4D69FA">
                        <a:alpha val="0"/>
                      </a:srgbClr>
                    </a:gs>
                    <a:gs pos="100000">
                      <a:srgbClr val="4D69FA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27" name="Arc 9">
                <a:extLst>
                  <a:ext uri="{FF2B5EF4-FFF2-40B4-BE49-F238E27FC236}">
                    <a16:creationId xmlns:a16="http://schemas.microsoft.com/office/drawing/2014/main" xmlns="" id="{4DC87872-131B-4E3B-92C4-6C8A87A9B6A8}"/>
                  </a:ext>
                </a:extLst>
              </p:cNvPr>
              <p:cNvSpPr/>
              <p:nvPr/>
            </p:nvSpPr>
            <p:spPr>
              <a:xfrm>
                <a:off x="1794513" y="2579369"/>
                <a:ext cx="784854" cy="784854"/>
              </a:xfrm>
              <a:prstGeom prst="arc">
                <a:avLst>
                  <a:gd name="adj1" fmla="val 9723728"/>
                  <a:gd name="adj2" fmla="val 17937546"/>
                </a:avLst>
              </a:prstGeom>
              <a:noFill/>
              <a:ln w="69850" cap="rnd" cmpd="sng" algn="ctr">
                <a:gradFill>
                  <a:gsLst>
                    <a:gs pos="0">
                      <a:srgbClr val="5F96D2"/>
                    </a:gs>
                    <a:gs pos="100000">
                      <a:srgbClr val="4D69FA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xmlns="" id="{F3E7A16A-D2C5-4DD6-B2D4-A03FF18EEBD4}"/>
                </a:ext>
              </a:extLst>
            </p:cNvPr>
            <p:cNvGrpSpPr/>
            <p:nvPr/>
          </p:nvGrpSpPr>
          <p:grpSpPr>
            <a:xfrm>
              <a:off x="7738110" y="1318258"/>
              <a:ext cx="2621280" cy="2621286"/>
              <a:chOff x="2907018" y="3583003"/>
              <a:chExt cx="1093322" cy="1093324"/>
            </a:xfrm>
          </p:grpSpPr>
          <p:sp>
            <p:nvSpPr>
              <p:cNvPr id="24" name="Oval 6">
                <a:extLst>
                  <a:ext uri="{FF2B5EF4-FFF2-40B4-BE49-F238E27FC236}">
                    <a16:creationId xmlns:a16="http://schemas.microsoft.com/office/drawing/2014/main" xmlns="" id="{3A17A3D1-D1D8-490B-A6B3-4BC41209ECCE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80000">
                    <a:srgbClr val="4D69FA"/>
                  </a:gs>
                  <a:gs pos="100000">
                    <a:srgbClr val="4D69FA"/>
                  </a:gs>
                  <a:gs pos="15000">
                    <a:srgbClr val="4D69FA">
                      <a:lumMod val="40000"/>
                      <a:lumOff val="60000"/>
                    </a:srgbClr>
                  </a:gs>
                  <a:gs pos="45000">
                    <a:srgbClr val="4D69FA">
                      <a:lumMod val="60000"/>
                      <a:lumOff val="40000"/>
                    </a:srgb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25" name="Oval 7">
                <a:extLst>
                  <a:ext uri="{FF2B5EF4-FFF2-40B4-BE49-F238E27FC236}">
                    <a16:creationId xmlns:a16="http://schemas.microsoft.com/office/drawing/2014/main" xmlns="" id="{6B105778-6645-4C27-AEA6-650EBD749E80}"/>
                  </a:ext>
                </a:extLst>
              </p:cNvPr>
              <p:cNvSpPr/>
              <p:nvPr/>
            </p:nvSpPr>
            <p:spPr>
              <a:xfrm rot="21353762">
                <a:off x="2907018" y="3583003"/>
                <a:ext cx="1093322" cy="1093322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Прямоугольник 27"/>
          <p:cNvSpPr/>
          <p:nvPr/>
        </p:nvSpPr>
        <p:spPr>
          <a:xfrm>
            <a:off x="2094636" y="1038390"/>
            <a:ext cx="2993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Древесина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 – общий запас </a:t>
            </a:r>
          </a:p>
          <a:p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1,1 млрд. куб. м, 19-e место </a:t>
            </a:r>
          </a:p>
          <a:p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в России по запасам древесины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078490" y="311629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Фосфориты 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– общий объём запасов 2 млрд.тонн (45% всех запасов России)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115098" y="4677144"/>
            <a:ext cx="27567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Торф 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– промышленные запасы 383 млн.тонн (627 торфяных месторождений площадью более 10 га)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543570" y="862160"/>
            <a:ext cx="2376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Нефть 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– извлекаемые запасы по всем категориям – 11,2 млн. тонн (6 месторождений)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549309" y="2564904"/>
            <a:ext cx="3138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Сырьё для стройиндустрии 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–(пески и песчано-гравийные материалы, глины (в т.ч. </a:t>
            </a:r>
            <a:r>
              <a:rPr lang="ru-RU" sz="1600" dirty="0" err="1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бентонитовые</a:t>
            </a:r>
            <a:r>
              <a:rPr lang="ru-RU" sz="16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), кирпично-черепичное сырьё, карбонатные породы, цементное сырьё, строительный камень и другие полезные ископаемые)</a:t>
            </a:r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xmlns="" id="{E04F59CC-BB19-4D9B-9BA9-4D08BD178289}"/>
              </a:ext>
            </a:extLst>
          </p:cNvPr>
          <p:cNvGrpSpPr/>
          <p:nvPr/>
        </p:nvGrpSpPr>
        <p:grpSpPr>
          <a:xfrm>
            <a:off x="6738514" y="826903"/>
            <a:ext cx="1588706" cy="1588703"/>
            <a:chOff x="7492093" y="1072243"/>
            <a:chExt cx="3113318" cy="3113314"/>
          </a:xfrm>
        </p:grpSpPr>
        <p:grpSp>
          <p:nvGrpSpPr>
            <p:cNvPr id="35" name="Group 4">
              <a:extLst>
                <a:ext uri="{FF2B5EF4-FFF2-40B4-BE49-F238E27FC236}">
                  <a16:creationId xmlns:a16="http://schemas.microsoft.com/office/drawing/2014/main" xmlns="" id="{88F31029-0678-49F7-812F-94A71C627BB7}"/>
                </a:ext>
              </a:extLst>
            </p:cNvPr>
            <p:cNvGrpSpPr/>
            <p:nvPr/>
          </p:nvGrpSpPr>
          <p:grpSpPr>
            <a:xfrm>
              <a:off x="7492093" y="1072243"/>
              <a:ext cx="3113318" cy="3113314"/>
              <a:chOff x="1794513" y="2579369"/>
              <a:chExt cx="784854" cy="784854"/>
            </a:xfrm>
          </p:grpSpPr>
          <p:sp>
            <p:nvSpPr>
              <p:cNvPr id="39" name="Oval 8">
                <a:extLst>
                  <a:ext uri="{FF2B5EF4-FFF2-40B4-BE49-F238E27FC236}">
                    <a16:creationId xmlns:a16="http://schemas.microsoft.com/office/drawing/2014/main" xmlns="" id="{B2FEB240-676A-4803-88F1-9F17B9E2F5CE}"/>
                  </a:ext>
                </a:extLst>
              </p:cNvPr>
              <p:cNvSpPr/>
              <p:nvPr/>
            </p:nvSpPr>
            <p:spPr>
              <a:xfrm>
                <a:off x="1794514" y="2579370"/>
                <a:ext cx="784853" cy="784853"/>
              </a:xfrm>
              <a:prstGeom prst="ellipse">
                <a:avLst/>
              </a:prstGeom>
              <a:noFill/>
              <a:ln w="22225" cap="flat" cmpd="sng" algn="ctr">
                <a:gradFill>
                  <a:gsLst>
                    <a:gs pos="30000">
                      <a:srgbClr val="4D69FA">
                        <a:alpha val="0"/>
                      </a:srgbClr>
                    </a:gs>
                    <a:gs pos="100000">
                      <a:srgbClr val="4D69FA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40" name="Arc 9">
                <a:extLst>
                  <a:ext uri="{FF2B5EF4-FFF2-40B4-BE49-F238E27FC236}">
                    <a16:creationId xmlns:a16="http://schemas.microsoft.com/office/drawing/2014/main" xmlns="" id="{4DC87872-131B-4E3B-92C4-6C8A87A9B6A8}"/>
                  </a:ext>
                </a:extLst>
              </p:cNvPr>
              <p:cNvSpPr/>
              <p:nvPr/>
            </p:nvSpPr>
            <p:spPr>
              <a:xfrm>
                <a:off x="1794513" y="2579369"/>
                <a:ext cx="784854" cy="784854"/>
              </a:xfrm>
              <a:prstGeom prst="arc">
                <a:avLst>
                  <a:gd name="adj1" fmla="val 9723728"/>
                  <a:gd name="adj2" fmla="val 17937546"/>
                </a:avLst>
              </a:prstGeom>
              <a:noFill/>
              <a:ln w="69850" cap="rnd" cmpd="sng" algn="ctr">
                <a:gradFill>
                  <a:gsLst>
                    <a:gs pos="0">
                      <a:srgbClr val="5F96D2"/>
                    </a:gs>
                    <a:gs pos="100000">
                      <a:srgbClr val="4D69FA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5">
              <a:extLst>
                <a:ext uri="{FF2B5EF4-FFF2-40B4-BE49-F238E27FC236}">
                  <a16:creationId xmlns:a16="http://schemas.microsoft.com/office/drawing/2014/main" xmlns="" id="{F3E7A16A-D2C5-4DD6-B2D4-A03FF18EEBD4}"/>
                </a:ext>
              </a:extLst>
            </p:cNvPr>
            <p:cNvGrpSpPr/>
            <p:nvPr/>
          </p:nvGrpSpPr>
          <p:grpSpPr>
            <a:xfrm>
              <a:off x="7738110" y="1318258"/>
              <a:ext cx="2621280" cy="2621286"/>
              <a:chOff x="2907018" y="3583003"/>
              <a:chExt cx="1093322" cy="1093324"/>
            </a:xfrm>
          </p:grpSpPr>
          <p:sp>
            <p:nvSpPr>
              <p:cNvPr id="37" name="Oval 6">
                <a:extLst>
                  <a:ext uri="{FF2B5EF4-FFF2-40B4-BE49-F238E27FC236}">
                    <a16:creationId xmlns:a16="http://schemas.microsoft.com/office/drawing/2014/main" xmlns="" id="{3A17A3D1-D1D8-490B-A6B3-4BC41209ECCE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80000">
                    <a:srgbClr val="4D69FA"/>
                  </a:gs>
                  <a:gs pos="100000">
                    <a:srgbClr val="4D69FA"/>
                  </a:gs>
                  <a:gs pos="15000">
                    <a:srgbClr val="4D69FA">
                      <a:lumMod val="40000"/>
                      <a:lumOff val="60000"/>
                    </a:srgbClr>
                  </a:gs>
                  <a:gs pos="45000">
                    <a:srgbClr val="4D69FA">
                      <a:lumMod val="60000"/>
                      <a:lumOff val="40000"/>
                    </a:srgb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38" name="Oval 7">
                <a:extLst>
                  <a:ext uri="{FF2B5EF4-FFF2-40B4-BE49-F238E27FC236}">
                    <a16:creationId xmlns:a16="http://schemas.microsoft.com/office/drawing/2014/main" xmlns="" id="{6B105778-6645-4C27-AEA6-650EBD749E80}"/>
                  </a:ext>
                </a:extLst>
              </p:cNvPr>
              <p:cNvSpPr/>
              <p:nvPr/>
            </p:nvSpPr>
            <p:spPr>
              <a:xfrm>
                <a:off x="2907018" y="3583003"/>
                <a:ext cx="1093322" cy="1093322"/>
              </a:xfrm>
              <a:prstGeom prst="ellipse">
                <a:avLst/>
              </a:prstGeom>
              <a:blipFill>
                <a:blip r:embed="rId6" cstate="print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1" name="Group 3">
            <a:extLst>
              <a:ext uri="{FF2B5EF4-FFF2-40B4-BE49-F238E27FC236}">
                <a16:creationId xmlns:a16="http://schemas.microsoft.com/office/drawing/2014/main" xmlns="" id="{E04F59CC-BB19-4D9B-9BA9-4D08BD178289}"/>
              </a:ext>
            </a:extLst>
          </p:cNvPr>
          <p:cNvGrpSpPr/>
          <p:nvPr/>
        </p:nvGrpSpPr>
        <p:grpSpPr>
          <a:xfrm>
            <a:off x="6680521" y="2695255"/>
            <a:ext cx="1588706" cy="1588703"/>
            <a:chOff x="7492093" y="1072243"/>
            <a:chExt cx="3113318" cy="3113314"/>
          </a:xfrm>
        </p:grpSpPr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xmlns="" id="{88F31029-0678-49F7-812F-94A71C627BB7}"/>
                </a:ext>
              </a:extLst>
            </p:cNvPr>
            <p:cNvGrpSpPr/>
            <p:nvPr/>
          </p:nvGrpSpPr>
          <p:grpSpPr>
            <a:xfrm>
              <a:off x="7492093" y="1072243"/>
              <a:ext cx="3113318" cy="3113314"/>
              <a:chOff x="1794513" y="2579369"/>
              <a:chExt cx="784854" cy="784854"/>
            </a:xfrm>
          </p:grpSpPr>
          <p:sp>
            <p:nvSpPr>
              <p:cNvPr id="46" name="Oval 8">
                <a:extLst>
                  <a:ext uri="{FF2B5EF4-FFF2-40B4-BE49-F238E27FC236}">
                    <a16:creationId xmlns:a16="http://schemas.microsoft.com/office/drawing/2014/main" xmlns="" id="{B2FEB240-676A-4803-88F1-9F17B9E2F5CE}"/>
                  </a:ext>
                </a:extLst>
              </p:cNvPr>
              <p:cNvSpPr/>
              <p:nvPr/>
            </p:nvSpPr>
            <p:spPr>
              <a:xfrm>
                <a:off x="1794514" y="2579370"/>
                <a:ext cx="784853" cy="784853"/>
              </a:xfrm>
              <a:prstGeom prst="ellipse">
                <a:avLst/>
              </a:prstGeom>
              <a:noFill/>
              <a:ln w="22225" cap="flat" cmpd="sng" algn="ctr">
                <a:gradFill>
                  <a:gsLst>
                    <a:gs pos="30000">
                      <a:srgbClr val="4D69FA">
                        <a:alpha val="0"/>
                      </a:srgbClr>
                    </a:gs>
                    <a:gs pos="100000">
                      <a:srgbClr val="4D69FA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47" name="Arc 9">
                <a:extLst>
                  <a:ext uri="{FF2B5EF4-FFF2-40B4-BE49-F238E27FC236}">
                    <a16:creationId xmlns:a16="http://schemas.microsoft.com/office/drawing/2014/main" xmlns="" id="{4DC87872-131B-4E3B-92C4-6C8A87A9B6A8}"/>
                  </a:ext>
                </a:extLst>
              </p:cNvPr>
              <p:cNvSpPr/>
              <p:nvPr/>
            </p:nvSpPr>
            <p:spPr>
              <a:xfrm>
                <a:off x="1794513" y="2579369"/>
                <a:ext cx="784854" cy="784854"/>
              </a:xfrm>
              <a:prstGeom prst="arc">
                <a:avLst>
                  <a:gd name="adj1" fmla="val 9723728"/>
                  <a:gd name="adj2" fmla="val 17937546"/>
                </a:avLst>
              </a:prstGeom>
              <a:noFill/>
              <a:ln w="69850" cap="rnd" cmpd="sng" algn="ctr">
                <a:gradFill>
                  <a:gsLst>
                    <a:gs pos="0">
                      <a:srgbClr val="5F96D2"/>
                    </a:gs>
                    <a:gs pos="100000">
                      <a:srgbClr val="4D69FA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5">
              <a:extLst>
                <a:ext uri="{FF2B5EF4-FFF2-40B4-BE49-F238E27FC236}">
                  <a16:creationId xmlns:a16="http://schemas.microsoft.com/office/drawing/2014/main" xmlns="" id="{F3E7A16A-D2C5-4DD6-B2D4-A03FF18EEBD4}"/>
                </a:ext>
              </a:extLst>
            </p:cNvPr>
            <p:cNvGrpSpPr/>
            <p:nvPr/>
          </p:nvGrpSpPr>
          <p:grpSpPr>
            <a:xfrm>
              <a:off x="7738110" y="1318258"/>
              <a:ext cx="2621280" cy="2621286"/>
              <a:chOff x="2907018" y="3583003"/>
              <a:chExt cx="1093322" cy="1093324"/>
            </a:xfrm>
          </p:grpSpPr>
          <p:sp>
            <p:nvSpPr>
              <p:cNvPr id="44" name="Oval 6">
                <a:extLst>
                  <a:ext uri="{FF2B5EF4-FFF2-40B4-BE49-F238E27FC236}">
                    <a16:creationId xmlns:a16="http://schemas.microsoft.com/office/drawing/2014/main" xmlns="" id="{3A17A3D1-D1D8-490B-A6B3-4BC41209ECCE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80000">
                    <a:srgbClr val="4D69FA"/>
                  </a:gs>
                  <a:gs pos="100000">
                    <a:srgbClr val="4D69FA"/>
                  </a:gs>
                  <a:gs pos="15000">
                    <a:srgbClr val="4D69FA">
                      <a:lumMod val="40000"/>
                      <a:lumOff val="60000"/>
                    </a:srgbClr>
                  </a:gs>
                  <a:gs pos="45000">
                    <a:srgbClr val="4D69FA">
                      <a:lumMod val="60000"/>
                      <a:lumOff val="40000"/>
                    </a:srgb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45" name="Oval 7">
                <a:extLst>
                  <a:ext uri="{FF2B5EF4-FFF2-40B4-BE49-F238E27FC236}">
                    <a16:creationId xmlns:a16="http://schemas.microsoft.com/office/drawing/2014/main" xmlns="" id="{6B105778-6645-4C27-AEA6-650EBD749E80}"/>
                  </a:ext>
                </a:extLst>
              </p:cNvPr>
              <p:cNvSpPr/>
              <p:nvPr/>
            </p:nvSpPr>
            <p:spPr>
              <a:xfrm>
                <a:off x="2907018" y="3583003"/>
                <a:ext cx="1093322" cy="1093322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8" name="Group 3">
            <a:extLst>
              <a:ext uri="{FF2B5EF4-FFF2-40B4-BE49-F238E27FC236}">
                <a16:creationId xmlns:a16="http://schemas.microsoft.com/office/drawing/2014/main" xmlns="" id="{E04F59CC-BB19-4D9B-9BA9-4D08BD178289}"/>
              </a:ext>
            </a:extLst>
          </p:cNvPr>
          <p:cNvGrpSpPr/>
          <p:nvPr/>
        </p:nvGrpSpPr>
        <p:grpSpPr>
          <a:xfrm>
            <a:off x="6677491" y="4573290"/>
            <a:ext cx="1588706" cy="1588703"/>
            <a:chOff x="7492093" y="1072243"/>
            <a:chExt cx="3113318" cy="3113314"/>
          </a:xfrm>
        </p:grpSpPr>
        <p:grpSp>
          <p:nvGrpSpPr>
            <p:cNvPr id="49" name="Group 4">
              <a:extLst>
                <a:ext uri="{FF2B5EF4-FFF2-40B4-BE49-F238E27FC236}">
                  <a16:creationId xmlns:a16="http://schemas.microsoft.com/office/drawing/2014/main" xmlns="" id="{88F31029-0678-49F7-812F-94A71C627BB7}"/>
                </a:ext>
              </a:extLst>
            </p:cNvPr>
            <p:cNvGrpSpPr/>
            <p:nvPr/>
          </p:nvGrpSpPr>
          <p:grpSpPr>
            <a:xfrm>
              <a:off x="7492093" y="1072243"/>
              <a:ext cx="3113318" cy="3113314"/>
              <a:chOff x="1794513" y="2579369"/>
              <a:chExt cx="784854" cy="784854"/>
            </a:xfrm>
          </p:grpSpPr>
          <p:sp>
            <p:nvSpPr>
              <p:cNvPr id="53" name="Oval 8">
                <a:extLst>
                  <a:ext uri="{FF2B5EF4-FFF2-40B4-BE49-F238E27FC236}">
                    <a16:creationId xmlns:a16="http://schemas.microsoft.com/office/drawing/2014/main" xmlns="" id="{B2FEB240-676A-4803-88F1-9F17B9E2F5CE}"/>
                  </a:ext>
                </a:extLst>
              </p:cNvPr>
              <p:cNvSpPr/>
              <p:nvPr/>
            </p:nvSpPr>
            <p:spPr>
              <a:xfrm>
                <a:off x="1794514" y="2579370"/>
                <a:ext cx="784853" cy="784853"/>
              </a:xfrm>
              <a:prstGeom prst="ellipse">
                <a:avLst/>
              </a:prstGeom>
              <a:noFill/>
              <a:ln w="22225" cap="flat" cmpd="sng" algn="ctr">
                <a:gradFill>
                  <a:gsLst>
                    <a:gs pos="30000">
                      <a:srgbClr val="4D69FA">
                        <a:alpha val="0"/>
                      </a:srgbClr>
                    </a:gs>
                    <a:gs pos="100000">
                      <a:srgbClr val="4D69FA"/>
                    </a:gs>
                  </a:gsLst>
                  <a:lin ang="27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54" name="Arc 9">
                <a:extLst>
                  <a:ext uri="{FF2B5EF4-FFF2-40B4-BE49-F238E27FC236}">
                    <a16:creationId xmlns:a16="http://schemas.microsoft.com/office/drawing/2014/main" xmlns="" id="{4DC87872-131B-4E3B-92C4-6C8A87A9B6A8}"/>
                  </a:ext>
                </a:extLst>
              </p:cNvPr>
              <p:cNvSpPr/>
              <p:nvPr/>
            </p:nvSpPr>
            <p:spPr>
              <a:xfrm>
                <a:off x="1794513" y="2579369"/>
                <a:ext cx="784854" cy="784854"/>
              </a:xfrm>
              <a:prstGeom prst="arc">
                <a:avLst>
                  <a:gd name="adj1" fmla="val 9723728"/>
                  <a:gd name="adj2" fmla="val 17937546"/>
                </a:avLst>
              </a:prstGeom>
              <a:noFill/>
              <a:ln w="69850" cap="rnd" cmpd="sng" algn="ctr">
                <a:gradFill>
                  <a:gsLst>
                    <a:gs pos="0">
                      <a:srgbClr val="5F96D2"/>
                    </a:gs>
                    <a:gs pos="100000">
                      <a:srgbClr val="4D69FA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5">
              <a:extLst>
                <a:ext uri="{FF2B5EF4-FFF2-40B4-BE49-F238E27FC236}">
                  <a16:creationId xmlns:a16="http://schemas.microsoft.com/office/drawing/2014/main" xmlns="" id="{F3E7A16A-D2C5-4DD6-B2D4-A03FF18EEBD4}"/>
                </a:ext>
              </a:extLst>
            </p:cNvPr>
            <p:cNvGrpSpPr/>
            <p:nvPr/>
          </p:nvGrpSpPr>
          <p:grpSpPr>
            <a:xfrm>
              <a:off x="7738110" y="1318258"/>
              <a:ext cx="2621280" cy="2621286"/>
              <a:chOff x="2907018" y="3583003"/>
              <a:chExt cx="1093322" cy="1093324"/>
            </a:xfrm>
          </p:grpSpPr>
          <p:sp>
            <p:nvSpPr>
              <p:cNvPr id="51" name="Oval 6">
                <a:extLst>
                  <a:ext uri="{FF2B5EF4-FFF2-40B4-BE49-F238E27FC236}">
                    <a16:creationId xmlns:a16="http://schemas.microsoft.com/office/drawing/2014/main" xmlns="" id="{3A17A3D1-D1D8-490B-A6B3-4BC41209ECCE}"/>
                  </a:ext>
                </a:extLst>
              </p:cNvPr>
              <p:cNvSpPr/>
              <p:nvPr/>
            </p:nvSpPr>
            <p:spPr>
              <a:xfrm rot="5400000">
                <a:off x="2907018" y="3583005"/>
                <a:ext cx="1093322" cy="1093322"/>
              </a:xfrm>
              <a:prstGeom prst="ellipse">
                <a:avLst/>
              </a:prstGeom>
              <a:gradFill>
                <a:gsLst>
                  <a:gs pos="80000">
                    <a:srgbClr val="4D69FA"/>
                  </a:gs>
                  <a:gs pos="100000">
                    <a:srgbClr val="4D69FA"/>
                  </a:gs>
                  <a:gs pos="15000">
                    <a:srgbClr val="4D69FA">
                      <a:lumMod val="40000"/>
                      <a:lumOff val="60000"/>
                    </a:srgbClr>
                  </a:gs>
                  <a:gs pos="45000">
                    <a:srgbClr val="4D69FA">
                      <a:lumMod val="60000"/>
                      <a:lumOff val="40000"/>
                    </a:srgb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444500" dir="8100000" sx="90000" sy="90000" algn="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  <p:sp>
            <p:nvSpPr>
              <p:cNvPr id="52" name="Oval 7">
                <a:extLst>
                  <a:ext uri="{FF2B5EF4-FFF2-40B4-BE49-F238E27FC236}">
                    <a16:creationId xmlns:a16="http://schemas.microsoft.com/office/drawing/2014/main" xmlns="" id="{6B105778-6645-4C27-AEA6-650EBD749E80}"/>
                  </a:ext>
                </a:extLst>
              </p:cNvPr>
              <p:cNvSpPr/>
              <p:nvPr/>
            </p:nvSpPr>
            <p:spPr>
              <a:xfrm>
                <a:off x="2907018" y="3583003"/>
                <a:ext cx="1093322" cy="1093322"/>
              </a:xfrm>
              <a:prstGeom prst="ellipse">
                <a:avLst/>
              </a:prstGeom>
              <a:blipFill>
                <a:blip r:embed="rId8" cstate="print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635000" dist="444500" dir="8100000" sx="90000" sy="90000" algn="tr" rotWithShape="0">
                  <a:prstClr val="black">
                    <a:alpha val="10000"/>
                  </a:prstClr>
                </a:outerShdw>
                <a:softEdge rad="508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7F6BBF-C939-FC46-C5AF-C6BA66D95FCF}"/>
              </a:ext>
            </a:extLst>
          </p:cNvPr>
          <p:cNvSpPr txBox="1"/>
          <p:nvPr/>
        </p:nvSpPr>
        <p:spPr>
          <a:xfrm>
            <a:off x="375003" y="40918"/>
            <a:ext cx="10220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ru-RU" sz="2400" b="1" spc="-150" dirty="0">
                <a:solidFill>
                  <a:srgbClr val="002060"/>
                </a:solidFill>
                <a:cs typeface="Arial" pitchFamily="34" charset="0"/>
              </a:rPr>
              <a:t>СТРУКТУРА </a:t>
            </a:r>
            <a:r>
              <a:rPr lang="ru-RU" sz="2400" b="1" spc="-150" dirty="0" smtClean="0">
                <a:solidFill>
                  <a:srgbClr val="002060"/>
                </a:solidFill>
                <a:cs typeface="Arial" pitchFamily="34" charset="0"/>
              </a:rPr>
              <a:t> ЭКОНОМИКИ РЕГИОНА</a:t>
            </a:r>
            <a:endParaRPr lang="ru-RU" sz="2400" b="1" spc="-15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3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  <p:sp>
        <p:nvSpPr>
          <p:cNvPr id="75" name="Прямоугольник: скругленные углы 56">
            <a:extLst>
              <a:ext uri="{FF2B5EF4-FFF2-40B4-BE49-F238E27FC236}">
                <a16:creationId xmlns="" xmlns:a16="http://schemas.microsoft.com/office/drawing/2014/main" id="{A191B5EC-6513-40DE-99A4-6482A1E5D29B}"/>
              </a:ext>
            </a:extLst>
          </p:cNvPr>
          <p:cNvSpPr/>
          <p:nvPr/>
        </p:nvSpPr>
        <p:spPr>
          <a:xfrm>
            <a:off x="631021" y="1259446"/>
            <a:ext cx="10929959" cy="996738"/>
          </a:xfrm>
          <a:prstGeom prst="roundRect">
            <a:avLst>
              <a:gd name="adj" fmla="val 151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: скругленные углы 61">
            <a:extLst>
              <a:ext uri="{FF2B5EF4-FFF2-40B4-BE49-F238E27FC236}">
                <a16:creationId xmlns="" xmlns:a16="http://schemas.microsoft.com/office/drawing/2014/main" id="{0E24477B-8EB8-43E0-8682-12BC813DEA83}"/>
              </a:ext>
            </a:extLst>
          </p:cNvPr>
          <p:cNvSpPr/>
          <p:nvPr/>
        </p:nvSpPr>
        <p:spPr>
          <a:xfrm>
            <a:off x="631021" y="2607854"/>
            <a:ext cx="10929959" cy="996738"/>
          </a:xfrm>
          <a:prstGeom prst="roundRect">
            <a:avLst>
              <a:gd name="adj" fmla="val 151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: скругленные углы 62">
            <a:extLst>
              <a:ext uri="{FF2B5EF4-FFF2-40B4-BE49-F238E27FC236}">
                <a16:creationId xmlns="" xmlns:a16="http://schemas.microsoft.com/office/drawing/2014/main" id="{67C88F3D-0F29-4B1D-B315-078FC17554DC}"/>
              </a:ext>
            </a:extLst>
          </p:cNvPr>
          <p:cNvSpPr/>
          <p:nvPr/>
        </p:nvSpPr>
        <p:spPr>
          <a:xfrm>
            <a:off x="631021" y="3956262"/>
            <a:ext cx="10929959" cy="996738"/>
          </a:xfrm>
          <a:prstGeom prst="roundRect">
            <a:avLst>
              <a:gd name="adj" fmla="val 151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78" name="Прямоугольник: скругленные углы 68">
            <a:extLst>
              <a:ext uri="{FF2B5EF4-FFF2-40B4-BE49-F238E27FC236}">
                <a16:creationId xmlns="" xmlns:a16="http://schemas.microsoft.com/office/drawing/2014/main" id="{0C316D4E-751F-4406-A9FF-DF467027F842}"/>
              </a:ext>
            </a:extLst>
          </p:cNvPr>
          <p:cNvSpPr/>
          <p:nvPr/>
        </p:nvSpPr>
        <p:spPr>
          <a:xfrm>
            <a:off x="631021" y="5304671"/>
            <a:ext cx="10929959" cy="996738"/>
          </a:xfrm>
          <a:prstGeom prst="roundRect">
            <a:avLst>
              <a:gd name="adj" fmla="val 151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="" xmlns:a16="http://schemas.microsoft.com/office/drawing/2014/main" id="{31C2F548-5932-4AAF-AE14-780AD237CB1C}"/>
              </a:ext>
            </a:extLst>
          </p:cNvPr>
          <p:cNvSpPr/>
          <p:nvPr/>
        </p:nvSpPr>
        <p:spPr>
          <a:xfrm>
            <a:off x="3505200" y="1138520"/>
            <a:ext cx="5181600" cy="5181600"/>
          </a:xfrm>
          <a:prstGeom prst="ellipse">
            <a:avLst/>
          </a:prstGeom>
          <a:noFill/>
          <a:ln w="28575">
            <a:solidFill>
              <a:srgbClr val="68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03253DED-712C-4090-BAD2-15E2728994D8}"/>
              </a:ext>
            </a:extLst>
          </p:cNvPr>
          <p:cNvSpPr/>
          <p:nvPr/>
        </p:nvSpPr>
        <p:spPr>
          <a:xfrm>
            <a:off x="4644884" y="2300227"/>
            <a:ext cx="2879038" cy="2879038"/>
          </a:xfrm>
          <a:prstGeom prst="ellipse">
            <a:avLst/>
          </a:prstGeom>
          <a:solidFill>
            <a:srgbClr val="689BD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053A7D1B-6508-4BAA-8808-0761101DA2E4}"/>
              </a:ext>
            </a:extLst>
          </p:cNvPr>
          <p:cNvCxnSpPr>
            <a:cxnSpLocks/>
            <a:stCxn id="80" idx="1"/>
          </p:cNvCxnSpPr>
          <p:nvPr/>
        </p:nvCxnSpPr>
        <p:spPr>
          <a:xfrm flipH="1" flipV="1">
            <a:off x="4349535" y="2000588"/>
            <a:ext cx="716974" cy="721264"/>
          </a:xfrm>
          <a:prstGeom prst="line">
            <a:avLst/>
          </a:prstGeom>
          <a:ln cap="rnd">
            <a:gradFill>
              <a:gsLst>
                <a:gs pos="0">
                  <a:srgbClr val="689BD7"/>
                </a:gs>
                <a:gs pos="50000">
                  <a:srgbClr val="689BD7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="" xmlns:a16="http://schemas.microsoft.com/office/drawing/2014/main" id="{628C58A0-7E82-49D9-95C7-9493034FA408}"/>
              </a:ext>
            </a:extLst>
          </p:cNvPr>
          <p:cNvCxnSpPr>
            <a:cxnSpLocks/>
            <a:stCxn id="80" idx="0"/>
          </p:cNvCxnSpPr>
          <p:nvPr/>
        </p:nvCxnSpPr>
        <p:spPr>
          <a:xfrm flipV="1">
            <a:off x="6084403" y="1277179"/>
            <a:ext cx="11597" cy="1023048"/>
          </a:xfrm>
          <a:prstGeom prst="line">
            <a:avLst/>
          </a:prstGeom>
          <a:ln cap="rnd">
            <a:gradFill>
              <a:gsLst>
                <a:gs pos="0">
                  <a:srgbClr val="689BD7"/>
                </a:gs>
                <a:gs pos="50000">
                  <a:srgbClr val="689BD7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="" xmlns:a16="http://schemas.microsoft.com/office/drawing/2014/main" id="{52AEC254-E8D1-45BC-9257-965297C0694C}"/>
              </a:ext>
            </a:extLst>
          </p:cNvPr>
          <p:cNvCxnSpPr>
            <a:cxnSpLocks/>
            <a:stCxn id="80" idx="7"/>
          </p:cNvCxnSpPr>
          <p:nvPr/>
        </p:nvCxnSpPr>
        <p:spPr>
          <a:xfrm flipV="1">
            <a:off x="7102297" y="2000588"/>
            <a:ext cx="740168" cy="721264"/>
          </a:xfrm>
          <a:prstGeom prst="line">
            <a:avLst/>
          </a:prstGeom>
          <a:ln cap="rnd">
            <a:gradFill>
              <a:gsLst>
                <a:gs pos="0">
                  <a:srgbClr val="689BD7"/>
                </a:gs>
                <a:gs pos="50000">
                  <a:srgbClr val="689BD7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="" xmlns:a16="http://schemas.microsoft.com/office/drawing/2014/main" id="{B1FA2034-C2C2-4F48-84E2-09A1E16C3158}"/>
              </a:ext>
            </a:extLst>
          </p:cNvPr>
          <p:cNvCxnSpPr>
            <a:cxnSpLocks/>
            <a:stCxn id="80" idx="6"/>
          </p:cNvCxnSpPr>
          <p:nvPr/>
        </p:nvCxnSpPr>
        <p:spPr>
          <a:xfrm>
            <a:off x="7523922" y="3739746"/>
            <a:ext cx="1041952" cy="7307"/>
          </a:xfrm>
          <a:prstGeom prst="line">
            <a:avLst/>
          </a:prstGeom>
          <a:ln cap="rnd">
            <a:gradFill>
              <a:gsLst>
                <a:gs pos="0">
                  <a:srgbClr val="689BD7"/>
                </a:gs>
                <a:gs pos="50000">
                  <a:srgbClr val="689BD7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="" xmlns:a16="http://schemas.microsoft.com/office/drawing/2014/main" id="{7BF4E459-876F-4772-9F4C-7DF7E64E1B72}"/>
              </a:ext>
            </a:extLst>
          </p:cNvPr>
          <p:cNvCxnSpPr>
            <a:cxnSpLocks/>
            <a:stCxn id="80" idx="5"/>
          </p:cNvCxnSpPr>
          <p:nvPr/>
        </p:nvCxnSpPr>
        <p:spPr>
          <a:xfrm>
            <a:off x="7102297" y="4757640"/>
            <a:ext cx="740168" cy="735878"/>
          </a:xfrm>
          <a:prstGeom prst="line">
            <a:avLst/>
          </a:prstGeom>
          <a:ln cap="rnd">
            <a:gradFill>
              <a:gsLst>
                <a:gs pos="0">
                  <a:srgbClr val="689BD7"/>
                </a:gs>
                <a:gs pos="50000">
                  <a:srgbClr val="689BD7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="" xmlns:a16="http://schemas.microsoft.com/office/drawing/2014/main" id="{53ED2218-D5C0-4C9A-87CB-DBEB5C9F5E30}"/>
              </a:ext>
            </a:extLst>
          </p:cNvPr>
          <p:cNvCxnSpPr>
            <a:cxnSpLocks/>
            <a:stCxn id="80" idx="4"/>
          </p:cNvCxnSpPr>
          <p:nvPr/>
        </p:nvCxnSpPr>
        <p:spPr>
          <a:xfrm>
            <a:off x="6084403" y="5179265"/>
            <a:ext cx="11597" cy="1037662"/>
          </a:xfrm>
          <a:prstGeom prst="line">
            <a:avLst/>
          </a:prstGeom>
          <a:ln cap="rnd">
            <a:gradFill>
              <a:gsLst>
                <a:gs pos="0">
                  <a:srgbClr val="689BD7"/>
                </a:gs>
                <a:gs pos="50000">
                  <a:srgbClr val="689BD7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="" xmlns:a16="http://schemas.microsoft.com/office/drawing/2014/main" id="{C968E546-6ED3-4E23-B2B5-5822F52F5E83}"/>
              </a:ext>
            </a:extLst>
          </p:cNvPr>
          <p:cNvCxnSpPr>
            <a:cxnSpLocks/>
            <a:stCxn id="80" idx="3"/>
          </p:cNvCxnSpPr>
          <p:nvPr/>
        </p:nvCxnSpPr>
        <p:spPr>
          <a:xfrm flipH="1">
            <a:off x="4349535" y="4757640"/>
            <a:ext cx="716974" cy="735878"/>
          </a:xfrm>
          <a:prstGeom prst="line">
            <a:avLst/>
          </a:prstGeom>
          <a:ln cap="rnd">
            <a:gradFill>
              <a:gsLst>
                <a:gs pos="0">
                  <a:srgbClr val="689BD7"/>
                </a:gs>
                <a:gs pos="50000">
                  <a:srgbClr val="689BD7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="" xmlns:a16="http://schemas.microsoft.com/office/drawing/2014/main" id="{B27DA1C2-A773-41D5-AF76-ECD8FAE299BE}"/>
              </a:ext>
            </a:extLst>
          </p:cNvPr>
          <p:cNvCxnSpPr>
            <a:cxnSpLocks/>
            <a:stCxn id="80" idx="2"/>
          </p:cNvCxnSpPr>
          <p:nvPr/>
        </p:nvCxnSpPr>
        <p:spPr>
          <a:xfrm flipH="1">
            <a:off x="3626126" y="3739746"/>
            <a:ext cx="1018758" cy="7307"/>
          </a:xfrm>
          <a:prstGeom prst="line">
            <a:avLst/>
          </a:prstGeom>
          <a:ln cap="rnd">
            <a:gradFill>
              <a:gsLst>
                <a:gs pos="0">
                  <a:srgbClr val="689BD7"/>
                </a:gs>
                <a:gs pos="50000">
                  <a:srgbClr val="689BD7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Прямоугольник 105">
            <a:extLst>
              <a:ext uri="{FF2B5EF4-FFF2-40B4-BE49-F238E27FC236}">
                <a16:creationId xmlns="" xmlns:a16="http://schemas.microsoft.com/office/drawing/2014/main" id="{8B1B22C4-7A53-4D11-A56E-21023783D804}"/>
              </a:ext>
            </a:extLst>
          </p:cNvPr>
          <p:cNvSpPr/>
          <p:nvPr/>
        </p:nvSpPr>
        <p:spPr>
          <a:xfrm>
            <a:off x="911424" y="1556792"/>
            <a:ext cx="17860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Raleway" panose="020B0503030101060003" pitchFamily="34" charset="-52"/>
              </a:rPr>
              <a:t>Промышленность</a:t>
            </a:r>
            <a:endParaRPr lang="ru-RU" sz="1500" dirty="0">
              <a:solidFill>
                <a:srgbClr val="002060"/>
              </a:solidFill>
              <a:latin typeface="Raleway" panose="020B0503030101060003" pitchFamily="34" charset="-52"/>
            </a:endParaRPr>
          </a:p>
        </p:txBody>
      </p:sp>
      <p:sp>
        <p:nvSpPr>
          <p:cNvPr id="107" name="Прямоугольник 106">
            <a:extLst>
              <a:ext uri="{FF2B5EF4-FFF2-40B4-BE49-F238E27FC236}">
                <a16:creationId xmlns="" xmlns:a16="http://schemas.microsoft.com/office/drawing/2014/main" id="{12108C9B-B655-4997-9F37-722FA4419AED}"/>
              </a:ext>
            </a:extLst>
          </p:cNvPr>
          <p:cNvSpPr/>
          <p:nvPr/>
        </p:nvSpPr>
        <p:spPr>
          <a:xfrm>
            <a:off x="8184232" y="1340768"/>
            <a:ext cx="328493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Raleway" panose="020B0503030101060003" pitchFamily="34" charset="-52"/>
              </a:rPr>
              <a:t>Торговля оптовая и розничная; ремонт автотранспортных средств и мотоциклов</a:t>
            </a:r>
            <a:endParaRPr lang="ru-RU" sz="1500" dirty="0">
              <a:solidFill>
                <a:srgbClr val="002060"/>
              </a:solidFill>
              <a:latin typeface="Raleway" panose="020B0503030101060003" pitchFamily="34" charset="-52"/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="" xmlns:a16="http://schemas.microsoft.com/office/drawing/2014/main" id="{A407DDEF-C04B-49F9-84CF-5DDD640D834F}"/>
              </a:ext>
            </a:extLst>
          </p:cNvPr>
          <p:cNvSpPr/>
          <p:nvPr/>
        </p:nvSpPr>
        <p:spPr>
          <a:xfrm>
            <a:off x="4601178" y="3407950"/>
            <a:ext cx="3011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altLang="ru-RU" b="1" spc="-50" dirty="0" smtClean="0">
                <a:solidFill>
                  <a:schemeClr val="bg1"/>
                </a:solidFill>
                <a:latin typeface="Raleway ExtraBold" panose="020B0903030101060003" pitchFamily="34" charset="-52"/>
                <a:ea typeface="+mj-ea"/>
                <a:cs typeface="+mj-cs"/>
              </a:rPr>
              <a:t>СТРУКТУРА ЭКОНОМИКИ </a:t>
            </a:r>
          </a:p>
          <a:p>
            <a:pPr algn="ctr" fontAlgn="base">
              <a:spcAft>
                <a:spcPct val="0"/>
              </a:spcAft>
            </a:pPr>
            <a:r>
              <a:rPr lang="ru-RU" altLang="ru-RU" b="1" spc="-50" dirty="0" smtClean="0">
                <a:solidFill>
                  <a:schemeClr val="bg1"/>
                </a:solidFill>
                <a:latin typeface="Raleway ExtraBold" panose="020B0903030101060003" pitchFamily="34" charset="-52"/>
                <a:ea typeface="+mj-ea"/>
                <a:cs typeface="+mj-cs"/>
              </a:rPr>
              <a:t>КИРОВСКОЙ ОБЛАСТИ</a:t>
            </a:r>
            <a:endParaRPr lang="ru-RU" b="1" spc="-50" dirty="0">
              <a:solidFill>
                <a:schemeClr val="bg1"/>
              </a:solidFill>
              <a:latin typeface="Raleway ExtraBold" panose="020B0903030101060003" pitchFamily="34" charset="-52"/>
              <a:ea typeface="+mj-ea"/>
              <a:cs typeface="+mj-cs"/>
            </a:endParaRP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="" xmlns:a16="http://schemas.microsoft.com/office/drawing/2014/main" id="{12108C9B-B655-4997-9F37-722FA4419AED}"/>
              </a:ext>
            </a:extLst>
          </p:cNvPr>
          <p:cNvSpPr/>
          <p:nvPr/>
        </p:nvSpPr>
        <p:spPr>
          <a:xfrm>
            <a:off x="739552" y="4157861"/>
            <a:ext cx="328493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Raleway" panose="020B0503030101060003" pitchFamily="34" charset="-52"/>
              </a:rPr>
              <a:t>Деятельность по операциям с недвижимым </a:t>
            </a:r>
            <a:r>
              <a:rPr lang="ru-RU" sz="1600" dirty="0" smtClean="0">
                <a:solidFill>
                  <a:srgbClr val="3B4357"/>
                </a:solidFill>
                <a:latin typeface="GolosUI"/>
              </a:rPr>
              <a:t>имуществом</a:t>
            </a:r>
            <a:endParaRPr lang="ru-RU" sz="1500" dirty="0">
              <a:solidFill>
                <a:srgbClr val="002060"/>
              </a:solidFill>
              <a:latin typeface="Raleway" panose="020B0503030101060003" pitchFamily="34" charset="-52"/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="" xmlns:a16="http://schemas.microsoft.com/office/drawing/2014/main" id="{12108C9B-B655-4997-9F37-722FA4419AED}"/>
              </a:ext>
            </a:extLst>
          </p:cNvPr>
          <p:cNvSpPr/>
          <p:nvPr/>
        </p:nvSpPr>
        <p:spPr>
          <a:xfrm>
            <a:off x="779934" y="2714625"/>
            <a:ext cx="328493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Raleway" panose="020B0503030101060003" pitchFamily="34" charset="-52"/>
              </a:rPr>
              <a:t>Сельское, лесное хозяйство, охота, рыболовство и рыбоводство</a:t>
            </a:r>
            <a:endParaRPr lang="ru-RU" sz="1500" dirty="0">
              <a:solidFill>
                <a:srgbClr val="002060"/>
              </a:solidFill>
              <a:latin typeface="Raleway" panose="020B0503030101060003" pitchFamily="34" charset="-52"/>
            </a:endParaRP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="" xmlns:a16="http://schemas.microsoft.com/office/drawing/2014/main" id="{12108C9B-B655-4997-9F37-722FA4419AED}"/>
              </a:ext>
            </a:extLst>
          </p:cNvPr>
          <p:cNvSpPr/>
          <p:nvPr/>
        </p:nvSpPr>
        <p:spPr>
          <a:xfrm>
            <a:off x="8688288" y="2780928"/>
            <a:ext cx="32849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Raleway" panose="020B0503030101060003" pitchFamily="34" charset="-52"/>
              </a:rPr>
              <a:t>Транспортировка </a:t>
            </a:r>
          </a:p>
          <a:p>
            <a:r>
              <a:rPr lang="ru-RU" sz="1500" dirty="0" smtClean="0">
                <a:solidFill>
                  <a:srgbClr val="002060"/>
                </a:solidFill>
                <a:latin typeface="Raleway" panose="020B0503030101060003" pitchFamily="34" charset="-52"/>
              </a:rPr>
              <a:t>и хранение</a:t>
            </a: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="" xmlns:a16="http://schemas.microsoft.com/office/drawing/2014/main" id="{12108C9B-B655-4997-9F37-722FA4419AED}"/>
              </a:ext>
            </a:extLst>
          </p:cNvPr>
          <p:cNvSpPr/>
          <p:nvPr/>
        </p:nvSpPr>
        <p:spPr>
          <a:xfrm>
            <a:off x="8673480" y="4250060"/>
            <a:ext cx="32849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Raleway" panose="020B0503030101060003" pitchFamily="34" charset="-52"/>
              </a:rPr>
              <a:t>Строительство</a:t>
            </a:r>
          </a:p>
        </p:txBody>
      </p:sp>
      <p:sp>
        <p:nvSpPr>
          <p:cNvPr id="113" name="Прямоугольник 112">
            <a:extLst>
              <a:ext uri="{FF2B5EF4-FFF2-40B4-BE49-F238E27FC236}">
                <a16:creationId xmlns="" xmlns:a16="http://schemas.microsoft.com/office/drawing/2014/main" id="{12108C9B-B655-4997-9F37-722FA4419AED}"/>
              </a:ext>
            </a:extLst>
          </p:cNvPr>
          <p:cNvSpPr/>
          <p:nvPr/>
        </p:nvSpPr>
        <p:spPr>
          <a:xfrm>
            <a:off x="839416" y="5661248"/>
            <a:ext cx="32849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Raleway" panose="020B0503030101060003" pitchFamily="34" charset="-52"/>
              </a:rPr>
              <a:t>Бюджетная сфера</a:t>
            </a: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="" xmlns:a16="http://schemas.microsoft.com/office/drawing/2014/main" id="{12108C9B-B655-4997-9F37-722FA4419AED}"/>
              </a:ext>
            </a:extLst>
          </p:cNvPr>
          <p:cNvSpPr/>
          <p:nvPr/>
        </p:nvSpPr>
        <p:spPr>
          <a:xfrm>
            <a:off x="8256240" y="5589240"/>
            <a:ext cx="32849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Raleway" panose="020B0503030101060003" pitchFamily="34" charset="-52"/>
              </a:rPr>
              <a:t>Прочая деятельность</a:t>
            </a:r>
          </a:p>
        </p:txBody>
      </p:sp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ECE93618-489E-45D4-A005-9839CDF7E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43" y="1554485"/>
            <a:ext cx="594266" cy="594266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="" xmlns:a16="http://schemas.microsoft.com/office/drawing/2014/main" id="{752FF68C-90DC-4D87-BCE2-D6B0F048D3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4077072"/>
            <a:ext cx="644682" cy="644682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="" xmlns:a16="http://schemas.microsoft.com/office/drawing/2014/main" id="{4EA22EBC-D1A7-4D69-B1AA-DBECB1FCD7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3F7FA"/>
              </a:clrFrom>
              <a:clrTo>
                <a:srgbClr val="F3F7FA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780928"/>
            <a:ext cx="666112" cy="666112"/>
          </a:xfrm>
          <a:prstGeom prst="rect">
            <a:avLst/>
          </a:prstGeom>
        </p:spPr>
      </p:pic>
      <p:sp>
        <p:nvSpPr>
          <p:cNvPr id="2056" name="AutoShape 8" descr="https://cmap.narfu.ru/upload/iblock/89a/qd7m2d0cwaxm2h2m43s5bujnjs2wazpl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https://cmap.narfu.ru/upload/iblock/89a/qd7m2d0cwaxm2h2m43s5bujnjs2wazpl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https://sun9-83.userapi.com/sun9-63/impg/CH0XIR7AO4o4tAbD_Btu-jbJbZHTKd5Krq2vfw/TTdK6hHhqnk.jpg?size=391x320&amp;quality=96&amp;sign=97cddbc3e72a9993639278c7e37cd781&amp;type=album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511802" y="4017268"/>
            <a:ext cx="908763" cy="743745"/>
          </a:xfrm>
          <a:prstGeom prst="rect">
            <a:avLst/>
          </a:prstGeom>
          <a:noFill/>
        </p:spPr>
      </p:pic>
      <p:pic>
        <p:nvPicPr>
          <p:cNvPr id="2062" name="Picture 14" descr="https://content-8.foto.my.mail.ru/mail/uyar_agro/_myphoto/b-3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595861" y="2508895"/>
            <a:ext cx="1080120" cy="1080120"/>
          </a:xfrm>
          <a:prstGeom prst="rect">
            <a:avLst/>
          </a:prstGeom>
          <a:noFill/>
        </p:spPr>
      </p:pic>
      <p:pic>
        <p:nvPicPr>
          <p:cNvPr id="2074" name="Picture 26" descr="https://thumbs.dreamstime.com/b/%D0%BF%D1%83%D1%81%D1%82%D0%BE%D0%B9-%D1%86%D0%B2%D0%B5%D1%82%D0%BD%D0%BE%D0%B9-%D0%BA%D0%BE%D1%80%D0%B7%D0%B8%D0%BD%D0%B0-%D0%BF%D0%BB%D0%BE%D1%81%D0%BA%D0%B8%D0%B9-%D1%81%D0%BE%D0%B2%D1%80%D0%B5%D0%BC%D0%B5%D0%BD%D0%BD%D1%8B%D0%B9-%D0%B4%D0%B8%D0%B7%D0%B0%D0%B9%D0%BD-%D0%B2%D0%B5%D0%BA%D1%82%D0%BE%D1%80%D0%BD%D1%8B%D0%B9-%D0%B7%D0%BD%D0%B0%D1%87%D0%BE%D0%BA-164858069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358136" y="1296169"/>
            <a:ext cx="1008112" cy="1008112"/>
          </a:xfrm>
          <a:prstGeom prst="rect">
            <a:avLst/>
          </a:prstGeom>
          <a:noFill/>
        </p:spPr>
      </p:pic>
      <p:pic>
        <p:nvPicPr>
          <p:cNvPr id="2076" name="Picture 28" descr="https://www.seodesign.us/design/uploads/2017/01/green-black-business-icons-6545-950x812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 l="47747" t="80999" r="27584" b="1312"/>
          <a:stretch>
            <a:fillRect/>
          </a:stretch>
        </p:blipFill>
        <p:spPr bwMode="auto">
          <a:xfrm>
            <a:off x="4866109" y="5393160"/>
            <a:ext cx="1108251" cy="679251"/>
          </a:xfrm>
          <a:prstGeom prst="rect">
            <a:avLst/>
          </a:prstGeom>
          <a:noFill/>
        </p:spPr>
      </p:pic>
      <p:pic>
        <p:nvPicPr>
          <p:cNvPr id="2078" name="Picture 30" descr="https://www.kindpng.com/picc/m/20-207690_working-together-icon-png-transparent-png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384032" y="5157192"/>
            <a:ext cx="864096" cy="1085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55937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0"/>
          <p:cNvSpPr txBox="1"/>
          <p:nvPr/>
        </p:nvSpPr>
        <p:spPr>
          <a:xfrm>
            <a:off x="463306" y="70559"/>
            <a:ext cx="824729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0" dirty="0" smtClean="0">
                <a:solidFill>
                  <a:srgbClr val="002060"/>
                </a:solidFill>
                <a:cs typeface="Tahoma"/>
              </a:rPr>
              <a:t>ПРОМЫШЛЕННОСТЬ КИРОВСКОЙ ОБЛАСТИ</a:t>
            </a:r>
            <a:endParaRPr lang="ru-RU" sz="2400" b="1" spc="-150" dirty="0">
              <a:solidFill>
                <a:srgbClr val="002060"/>
              </a:solidFill>
              <a:cs typeface="Tahoma"/>
            </a:endParaRPr>
          </a:p>
        </p:txBody>
      </p:sp>
      <p:sp>
        <p:nvSpPr>
          <p:cNvPr id="7" name="弧形 4"/>
          <p:cNvSpPr/>
          <p:nvPr/>
        </p:nvSpPr>
        <p:spPr>
          <a:xfrm rot="5400000">
            <a:off x="0" y="1367352"/>
            <a:ext cx="4224469" cy="4224469"/>
          </a:xfrm>
          <a:prstGeom prst="arc">
            <a:avLst>
              <a:gd name="adj1" fmla="val 10885653"/>
              <a:gd name="adj2" fmla="val 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椭圆 5"/>
          <p:cNvSpPr/>
          <p:nvPr/>
        </p:nvSpPr>
        <p:spPr bwMode="auto">
          <a:xfrm>
            <a:off x="2738414" y="1296790"/>
            <a:ext cx="355621" cy="3556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椭圆 6"/>
          <p:cNvSpPr/>
          <p:nvPr/>
        </p:nvSpPr>
        <p:spPr bwMode="auto">
          <a:xfrm>
            <a:off x="3809984" y="2305678"/>
            <a:ext cx="355621" cy="35569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椭圆 7"/>
          <p:cNvSpPr/>
          <p:nvPr/>
        </p:nvSpPr>
        <p:spPr bwMode="auto">
          <a:xfrm>
            <a:off x="4024298" y="3581692"/>
            <a:ext cx="355621" cy="3556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椭圆 8"/>
          <p:cNvSpPr/>
          <p:nvPr/>
        </p:nvSpPr>
        <p:spPr bwMode="auto">
          <a:xfrm>
            <a:off x="3595670" y="4643446"/>
            <a:ext cx="355621" cy="35569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圆角矩形 9"/>
          <p:cNvSpPr/>
          <p:nvPr/>
        </p:nvSpPr>
        <p:spPr bwMode="auto">
          <a:xfrm flipH="1">
            <a:off x="4596045" y="591569"/>
            <a:ext cx="5184576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zh-CN" sz="2400" dirty="0" smtClean="0">
                <a:solidFill>
                  <a:srgbClr val="002060"/>
                </a:solidFill>
                <a:cs typeface="+mn-ea"/>
                <a:sym typeface="+mn-lt"/>
              </a:rPr>
              <a:t>Химическая промышленность</a:t>
            </a:r>
            <a:endParaRPr lang="zh-CN" altLang="en-US" sz="24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grpSp>
        <p:nvGrpSpPr>
          <p:cNvPr id="2" name="Группа 43"/>
          <p:cNvGrpSpPr/>
          <p:nvPr/>
        </p:nvGrpSpPr>
        <p:grpSpPr>
          <a:xfrm>
            <a:off x="5313259" y="1825703"/>
            <a:ext cx="6045267" cy="817165"/>
            <a:chOff x="5789754" y="2215605"/>
            <a:chExt cx="6045267" cy="817165"/>
          </a:xfrm>
        </p:grpSpPr>
        <p:sp>
          <p:nvSpPr>
            <p:cNvPr id="15" name="圆角矩形 12"/>
            <p:cNvSpPr/>
            <p:nvPr/>
          </p:nvSpPr>
          <p:spPr bwMode="auto">
            <a:xfrm flipH="1">
              <a:off x="5789754" y="2215605"/>
              <a:ext cx="5664095" cy="8171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34229" y="2384932"/>
              <a:ext cx="6000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altLang="zh-CN" sz="2400" dirty="0" smtClean="0">
                  <a:solidFill>
                    <a:srgbClr val="002060"/>
                  </a:solidFill>
                  <a:cs typeface="+mn-ea"/>
                  <a:sym typeface="+mn-lt"/>
                </a:rPr>
                <a:t>Машиностроение и металлообработка</a:t>
              </a:r>
              <a:endParaRPr lang="en-US" altLang="zh-CN" sz="2400" dirty="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圆角矩形 15"/>
          <p:cNvSpPr/>
          <p:nvPr/>
        </p:nvSpPr>
        <p:spPr bwMode="auto">
          <a:xfrm flipH="1">
            <a:off x="5469266" y="3308362"/>
            <a:ext cx="5184576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    Пищевая промышленность</a:t>
            </a:r>
            <a:endParaRPr lang="zh-CN" altLang="en-US" sz="24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1" name="圆角矩形 18"/>
          <p:cNvSpPr/>
          <p:nvPr/>
        </p:nvSpPr>
        <p:spPr bwMode="auto">
          <a:xfrm flipH="1">
            <a:off x="5178030" y="4635114"/>
            <a:ext cx="5184576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Металлургическое производство</a:t>
            </a:r>
            <a:endParaRPr lang="zh-CN" altLang="en-US" sz="2400" dirty="0">
              <a:solidFill>
                <a:srgbClr val="002060"/>
              </a:solidFill>
              <a:sym typeface="+mn-lt"/>
            </a:endParaRPr>
          </a:p>
        </p:txBody>
      </p:sp>
      <p:sp>
        <p:nvSpPr>
          <p:cNvPr id="51" name="椭圆 7"/>
          <p:cNvSpPr/>
          <p:nvPr/>
        </p:nvSpPr>
        <p:spPr bwMode="auto">
          <a:xfrm>
            <a:off x="2738414" y="5357826"/>
            <a:ext cx="355621" cy="3556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2400" dirty="0" smtClean="0">
                <a:solidFill>
                  <a:schemeClr val="bg1"/>
                </a:solidFill>
                <a:cs typeface="+mn-ea"/>
                <a:sym typeface="+mn-lt"/>
              </a:rPr>
              <a:t>5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2" name="圆角矩形 15"/>
          <p:cNvSpPr/>
          <p:nvPr/>
        </p:nvSpPr>
        <p:spPr bwMode="auto">
          <a:xfrm flipH="1">
            <a:off x="4002317" y="5841038"/>
            <a:ext cx="6184246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   Лесоперерабатывающий комплекс</a:t>
            </a:r>
            <a:endParaRPr lang="zh-CN" altLang="en-US" sz="24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grpSp>
        <p:nvGrpSpPr>
          <p:cNvPr id="3" name="Группа 66"/>
          <p:cNvGrpSpPr/>
          <p:nvPr/>
        </p:nvGrpSpPr>
        <p:grpSpPr>
          <a:xfrm>
            <a:off x="3524232" y="428604"/>
            <a:ext cx="1200000" cy="1200000"/>
            <a:chOff x="4279331" y="501619"/>
            <a:chExt cx="1200000" cy="1200000"/>
          </a:xfrm>
        </p:grpSpPr>
        <p:grpSp>
          <p:nvGrpSpPr>
            <p:cNvPr id="6" name="组合 22"/>
            <p:cNvGrpSpPr/>
            <p:nvPr/>
          </p:nvGrpSpPr>
          <p:grpSpPr>
            <a:xfrm>
              <a:off x="4279331" y="501619"/>
              <a:ext cx="1200000" cy="1200000"/>
              <a:chOff x="4229236" y="3968984"/>
              <a:chExt cx="792000" cy="792000"/>
            </a:xfrm>
          </p:grpSpPr>
          <p:sp>
            <p:nvSpPr>
              <p:cNvPr id="27" name="MH_Other_2"/>
              <p:cNvSpPr/>
              <p:nvPr>
                <p:custDataLst>
                  <p:tags r:id="rId9"/>
                </p:custDataLst>
              </p:nvPr>
            </p:nvSpPr>
            <p:spPr>
              <a:xfrm>
                <a:off x="4229236" y="3968984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MH_Title_1"/>
              <p:cNvSpPr/>
              <p:nvPr>
                <p:custDataLst>
                  <p:tags r:id="rId10"/>
                </p:custDataLst>
              </p:nvPr>
            </p:nvSpPr>
            <p:spPr>
              <a:xfrm>
                <a:off x="4355236" y="4094984"/>
                <a:ext cx="540000" cy="540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37890" name="Picture 2" descr="https://cdn1.iconfinder.com/data/icons/power-industry/60/lab_tube_icon_chemistry_flask_chemical_laboratory_glassware_glass-512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554412" y="721095"/>
              <a:ext cx="642942" cy="642942"/>
            </a:xfrm>
            <a:prstGeom prst="rect">
              <a:avLst/>
            </a:prstGeom>
            <a:noFill/>
          </p:spPr>
        </p:pic>
      </p:grpSp>
      <p:grpSp>
        <p:nvGrpSpPr>
          <p:cNvPr id="13" name="Группа 67"/>
          <p:cNvGrpSpPr/>
          <p:nvPr/>
        </p:nvGrpSpPr>
        <p:grpSpPr>
          <a:xfrm>
            <a:off x="4238612" y="1714488"/>
            <a:ext cx="1200000" cy="1200000"/>
            <a:chOff x="4689781" y="1809225"/>
            <a:chExt cx="1200000" cy="1200000"/>
          </a:xfrm>
        </p:grpSpPr>
        <p:grpSp>
          <p:nvGrpSpPr>
            <p:cNvPr id="14" name="组合 27"/>
            <p:cNvGrpSpPr/>
            <p:nvPr/>
          </p:nvGrpSpPr>
          <p:grpSpPr>
            <a:xfrm>
              <a:off x="4689781" y="1809225"/>
              <a:ext cx="1200000" cy="1200000"/>
              <a:chOff x="4229236" y="3968984"/>
              <a:chExt cx="792000" cy="792000"/>
            </a:xfrm>
          </p:grpSpPr>
          <p:sp>
            <p:nvSpPr>
              <p:cNvPr id="32" name="MH_Other_2"/>
              <p:cNvSpPr/>
              <p:nvPr>
                <p:custDataLst>
                  <p:tags r:id="rId7"/>
                </p:custDataLst>
              </p:nvPr>
            </p:nvSpPr>
            <p:spPr>
              <a:xfrm>
                <a:off x="4229236" y="3968984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MH_Title_1"/>
              <p:cNvSpPr/>
              <p:nvPr>
                <p:custDataLst>
                  <p:tags r:id="rId8"/>
                </p:custDataLst>
              </p:nvPr>
            </p:nvSpPr>
            <p:spPr>
              <a:xfrm>
                <a:off x="4355236" y="4094984"/>
                <a:ext cx="540000" cy="540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37892" name="Picture 4" descr="https://cdn4.iconfinder.com/data/icons/industrial-revolution-color/64/machinery-machine-industrial-engine-production-256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985514" y="2120894"/>
              <a:ext cx="569340" cy="569340"/>
            </a:xfrm>
            <a:prstGeom prst="rect">
              <a:avLst/>
            </a:prstGeom>
            <a:noFill/>
          </p:spPr>
        </p:pic>
      </p:grpSp>
      <p:grpSp>
        <p:nvGrpSpPr>
          <p:cNvPr id="16" name="Группа 68"/>
          <p:cNvGrpSpPr/>
          <p:nvPr/>
        </p:nvGrpSpPr>
        <p:grpSpPr>
          <a:xfrm>
            <a:off x="4452926" y="3143248"/>
            <a:ext cx="1200000" cy="1200000"/>
            <a:chOff x="4452926" y="3143248"/>
            <a:chExt cx="1200000" cy="1200000"/>
          </a:xfrm>
        </p:grpSpPr>
        <p:grpSp>
          <p:nvGrpSpPr>
            <p:cNvPr id="19" name="组合 32"/>
            <p:cNvGrpSpPr/>
            <p:nvPr/>
          </p:nvGrpSpPr>
          <p:grpSpPr>
            <a:xfrm>
              <a:off x="4452926" y="3143248"/>
              <a:ext cx="1200000" cy="1200000"/>
              <a:chOff x="4229236" y="3968984"/>
              <a:chExt cx="792000" cy="792000"/>
            </a:xfrm>
          </p:grpSpPr>
          <p:sp>
            <p:nvSpPr>
              <p:cNvPr id="37" name="MH_Other_2"/>
              <p:cNvSpPr/>
              <p:nvPr>
                <p:custDataLst>
                  <p:tags r:id="rId5"/>
                </p:custDataLst>
              </p:nvPr>
            </p:nvSpPr>
            <p:spPr>
              <a:xfrm>
                <a:off x="4229236" y="3968984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MH_Title_1"/>
              <p:cNvSpPr/>
              <p:nvPr>
                <p:custDataLst>
                  <p:tags r:id="rId6"/>
                </p:custDataLst>
              </p:nvPr>
            </p:nvSpPr>
            <p:spPr>
              <a:xfrm>
                <a:off x="4355236" y="4094984"/>
                <a:ext cx="540000" cy="540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37896" name="Picture 8" descr="https://images.squarespace-cdn.com/content/v1/52838653e4b032b5af884e2f/1463170242249-JOP7Y6KPAHBGGIJNZRHN/Food-%26-Beverage-768x768_v2.png?format=1000w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646688" y="3323195"/>
              <a:ext cx="845316" cy="845316"/>
            </a:xfrm>
            <a:prstGeom prst="rect">
              <a:avLst/>
            </a:prstGeom>
            <a:noFill/>
          </p:spPr>
        </p:pic>
      </p:grpSp>
      <p:grpSp>
        <p:nvGrpSpPr>
          <p:cNvPr id="20" name="Группа 69"/>
          <p:cNvGrpSpPr/>
          <p:nvPr/>
        </p:nvGrpSpPr>
        <p:grpSpPr>
          <a:xfrm>
            <a:off x="4167174" y="4523233"/>
            <a:ext cx="1200000" cy="1200000"/>
            <a:chOff x="4309422" y="4523233"/>
            <a:chExt cx="1200000" cy="1200000"/>
          </a:xfrm>
        </p:grpSpPr>
        <p:grpSp>
          <p:nvGrpSpPr>
            <p:cNvPr id="22" name="组合 37"/>
            <p:cNvGrpSpPr/>
            <p:nvPr/>
          </p:nvGrpSpPr>
          <p:grpSpPr>
            <a:xfrm>
              <a:off x="4309422" y="4523233"/>
              <a:ext cx="1200000" cy="1200000"/>
              <a:chOff x="4229236" y="3968984"/>
              <a:chExt cx="792000" cy="792000"/>
            </a:xfrm>
          </p:grpSpPr>
          <p:sp>
            <p:nvSpPr>
              <p:cNvPr id="42" name="MH_Other_2"/>
              <p:cNvSpPr/>
              <p:nvPr>
                <p:custDataLst>
                  <p:tags r:id="rId3"/>
                </p:custDataLst>
              </p:nvPr>
            </p:nvSpPr>
            <p:spPr>
              <a:xfrm>
                <a:off x="4229236" y="3968984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MH_Title_1"/>
              <p:cNvSpPr/>
              <p:nvPr>
                <p:custDataLst>
                  <p:tags r:id="rId4"/>
                </p:custDataLst>
              </p:nvPr>
            </p:nvSpPr>
            <p:spPr>
              <a:xfrm>
                <a:off x="4355236" y="4094984"/>
                <a:ext cx="540000" cy="540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37902" name="Picture 14" descr="https://static.tildacdn.com/tild6564-3863-4662-b033-353037303837/new_logo.jpg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471399" y="4696222"/>
              <a:ext cx="889040" cy="832246"/>
            </a:xfrm>
            <a:prstGeom prst="rect">
              <a:avLst/>
            </a:prstGeom>
            <a:noFill/>
          </p:spPr>
        </p:pic>
      </p:grpSp>
      <p:grpSp>
        <p:nvGrpSpPr>
          <p:cNvPr id="23" name="Группа 70"/>
          <p:cNvGrpSpPr/>
          <p:nvPr/>
        </p:nvGrpSpPr>
        <p:grpSpPr>
          <a:xfrm>
            <a:off x="2881290" y="5571954"/>
            <a:ext cx="1200000" cy="1200000"/>
            <a:chOff x="3107923" y="5571954"/>
            <a:chExt cx="1200000" cy="1200000"/>
          </a:xfrm>
        </p:grpSpPr>
        <p:grpSp>
          <p:nvGrpSpPr>
            <p:cNvPr id="24" name="组合 32"/>
            <p:cNvGrpSpPr/>
            <p:nvPr/>
          </p:nvGrpSpPr>
          <p:grpSpPr>
            <a:xfrm>
              <a:off x="3107923" y="5571954"/>
              <a:ext cx="1200000" cy="1200000"/>
              <a:chOff x="4229236" y="3968984"/>
              <a:chExt cx="792000" cy="792000"/>
            </a:xfrm>
          </p:grpSpPr>
          <p:sp>
            <p:nvSpPr>
              <p:cNvPr id="56" name="MH_Other_2"/>
              <p:cNvSpPr/>
              <p:nvPr>
                <p:custDataLst>
                  <p:tags r:id="rId1"/>
                </p:custDataLst>
              </p:nvPr>
            </p:nvSpPr>
            <p:spPr>
              <a:xfrm>
                <a:off x="4229236" y="3968984"/>
                <a:ext cx="792000" cy="792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MH_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4355236" y="4094984"/>
                <a:ext cx="540000" cy="540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 lang="zh-CN" altLang="en-US" sz="1600" b="1" dirty="0">
                  <a:cs typeface="+mn-ea"/>
                  <a:sym typeface="+mn-lt"/>
                </a:endParaRPr>
              </a:p>
            </p:txBody>
          </p:sp>
        </p:grpSp>
        <p:pic>
          <p:nvPicPr>
            <p:cNvPr id="37904" name="Picture 16" descr="https://www.stroyportal.ru/media/cache/companies/131740/products/682831764/11ec6645-f0dc-4de0-b696-a389719930bc_image_large.jpg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3268181" y="5736699"/>
              <a:ext cx="883210" cy="879472"/>
            </a:xfrm>
            <a:prstGeom prst="rect">
              <a:avLst/>
            </a:prstGeom>
            <a:noFill/>
          </p:spPr>
        </p:pic>
      </p:grpSp>
      <p:grpSp>
        <p:nvGrpSpPr>
          <p:cNvPr id="25" name="Группа 65"/>
          <p:cNvGrpSpPr/>
          <p:nvPr/>
        </p:nvGrpSpPr>
        <p:grpSpPr>
          <a:xfrm>
            <a:off x="238084" y="1857364"/>
            <a:ext cx="3370746" cy="3072341"/>
            <a:chOff x="452398" y="1857364"/>
            <a:chExt cx="3370746" cy="3072341"/>
          </a:xfrm>
        </p:grpSpPr>
        <p:sp>
          <p:nvSpPr>
            <p:cNvPr id="5" name="椭圆 2"/>
            <p:cNvSpPr/>
            <p:nvPr/>
          </p:nvSpPr>
          <p:spPr bwMode="auto">
            <a:xfrm>
              <a:off x="452398" y="1857364"/>
              <a:ext cx="3073621" cy="30723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 w="381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37906" name="Picture 18" descr="https://catherineasquithgallery.com/uploads/posts/2021-02/1613636905_8-p-fon-dlya-prezentatsii-trud-8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23836" y="2000240"/>
              <a:ext cx="3299308" cy="2786082"/>
            </a:xfrm>
            <a:prstGeom prst="teardrop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0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40"/>
          <p:cNvSpPr txBox="1"/>
          <p:nvPr/>
        </p:nvSpPr>
        <p:spPr>
          <a:xfrm>
            <a:off x="495389" y="73702"/>
            <a:ext cx="5318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0" dirty="0" smtClean="0">
                <a:solidFill>
                  <a:schemeClr val="accent3">
                    <a:lumMod val="75000"/>
                  </a:schemeClr>
                </a:solidFill>
                <a:cs typeface="Tahoma"/>
              </a:rPr>
              <a:t>АГРОПРОМЫШЛЕННЫЙ</a:t>
            </a:r>
            <a:r>
              <a:rPr lang="ru-RU" sz="2400" b="1" spc="-150" dirty="0" smtClean="0">
                <a:solidFill>
                  <a:srgbClr val="002060"/>
                </a:solidFill>
                <a:cs typeface="Tahoma"/>
              </a:rPr>
              <a:t> КОМПЛЕКС</a:t>
            </a:r>
            <a:endParaRPr lang="ru-RU" sz="2400" b="1" spc="-150" dirty="0">
              <a:solidFill>
                <a:srgbClr val="002060"/>
              </a:solidFill>
              <a:cs typeface="Tahom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92696"/>
            <a:ext cx="3503712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0"/>
              </a:spcBef>
            </a:pPr>
            <a:r>
              <a:rPr lang="ru-RU" sz="1600" i="1" dirty="0" smtClean="0">
                <a:solidFill>
                  <a:srgbClr val="002060"/>
                </a:solidFill>
              </a:rPr>
              <a:t>Агропромышленный комплекс </a:t>
            </a:r>
          </a:p>
          <a:p>
            <a:pPr algn="ctr">
              <a:spcBef>
                <a:spcPts val="130"/>
              </a:spcBef>
            </a:pPr>
            <a:r>
              <a:rPr lang="ru-RU" sz="1600" i="1" dirty="0" smtClean="0">
                <a:solidFill>
                  <a:srgbClr val="002060"/>
                </a:solidFill>
              </a:rPr>
              <a:t>региона занимает значимую долю </a:t>
            </a:r>
          </a:p>
          <a:p>
            <a:pPr algn="ctr">
              <a:spcBef>
                <a:spcPts val="130"/>
              </a:spcBef>
            </a:pPr>
            <a:r>
              <a:rPr lang="ru-RU" sz="1600" i="1" dirty="0" smtClean="0">
                <a:solidFill>
                  <a:srgbClr val="002060"/>
                </a:solidFill>
              </a:rPr>
              <a:t>в экономике Кировской области</a:t>
            </a:r>
          </a:p>
          <a:p>
            <a:pPr>
              <a:spcBef>
                <a:spcPts val="130"/>
              </a:spcBef>
            </a:pPr>
            <a:endParaRPr lang="ru-RU" sz="1600" b="1" dirty="0" smtClean="0"/>
          </a:p>
        </p:txBody>
      </p:sp>
      <p:pic>
        <p:nvPicPr>
          <p:cNvPr id="4100" name="Picture 4" descr="https://kirovreg.ru/upload/resize_cache/iblock/224/700_467_2/jzzyz%20yexr%20kqher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91" y="1747719"/>
            <a:ext cx="3274789" cy="2160000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56" name="Группа 55"/>
          <p:cNvGrpSpPr/>
          <p:nvPr/>
        </p:nvGrpSpPr>
        <p:grpSpPr>
          <a:xfrm>
            <a:off x="0" y="4437112"/>
            <a:ext cx="12192000" cy="2420888"/>
            <a:chOff x="0" y="4698000"/>
            <a:chExt cx="11136560" cy="2160000"/>
          </a:xfrm>
        </p:grpSpPr>
        <p:pic>
          <p:nvPicPr>
            <p:cNvPr id="4102" name="Picture 6" descr="https://avatars.dzeninfra.ru/get-ynews/2780059/6e33d90ba1e18df38527bbc42d511953/796x44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19736" y="4698000"/>
              <a:ext cx="3981873" cy="2160000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4104" name="Picture 8" descr="https://tulachi.tatarstan.ru/file/Image/20160718_15535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698000"/>
              <a:ext cx="3781993" cy="2160000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4106" name="Picture 10" descr="https://pnz.pnzreg.ru/upload/iblock/22e/22e1a7ee9cdcbcafac5f4604e60f81e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80176" y="4698000"/>
              <a:ext cx="3456384" cy="2160000"/>
            </a:xfrm>
            <a:prstGeom prst="rect">
              <a:avLst/>
            </a:prstGeom>
            <a:noFill/>
            <a:effectLst>
              <a:softEdge rad="63500"/>
            </a:effectLst>
          </p:spPr>
        </p:pic>
      </p:grpSp>
      <p:sp>
        <p:nvSpPr>
          <p:cNvPr id="37" name="Rectangle 44">
            <a:extLst>
              <a:ext uri="{FF2B5EF4-FFF2-40B4-BE49-F238E27FC236}">
                <a16:creationId xmlns="" xmlns:a16="http://schemas.microsoft.com/office/drawing/2014/main" id="{44C2B576-9A42-4381-A98A-85ADDB963D26}"/>
              </a:ext>
            </a:extLst>
          </p:cNvPr>
          <p:cNvSpPr/>
          <p:nvPr/>
        </p:nvSpPr>
        <p:spPr>
          <a:xfrm>
            <a:off x="4079776" y="3892986"/>
            <a:ext cx="5544616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endParaRPr lang="en-US" sz="2000" b="1" cap="all" dirty="0">
              <a:solidFill>
                <a:schemeClr val="accent5"/>
              </a:solidFill>
            </a:endParaRPr>
          </a:p>
        </p:txBody>
      </p:sp>
      <p:sp>
        <p:nvSpPr>
          <p:cNvPr id="46" name="Rectangle 54">
            <a:extLst>
              <a:ext uri="{FF2B5EF4-FFF2-40B4-BE49-F238E27FC236}">
                <a16:creationId xmlns="" xmlns:a16="http://schemas.microsoft.com/office/drawing/2014/main" id="{275F6470-F656-4837-BF8B-5E0509534109}"/>
              </a:ext>
            </a:extLst>
          </p:cNvPr>
          <p:cNvSpPr/>
          <p:nvPr/>
        </p:nvSpPr>
        <p:spPr>
          <a:xfrm>
            <a:off x="9680627" y="3148726"/>
            <a:ext cx="2269290" cy="21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endParaRPr lang="da-DK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3" name="Picture 1" descr="C:\Users\user\AppData\Local\Temp\notesC7A056\Кировская область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734" y="76525"/>
            <a:ext cx="310795" cy="400148"/>
          </a:xfrm>
          <a:prstGeom prst="rect">
            <a:avLst/>
          </a:prstGeom>
          <a:noFill/>
        </p:spPr>
      </p:pic>
      <p:pic>
        <p:nvPicPr>
          <p:cNvPr id="14" name="Рисунок 13" descr="f9cec380-8f9a-4e65-8c37-fff81964c2c6.jf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6F0"/>
              </a:clrFrom>
              <a:clrTo>
                <a:srgbClr val="FBF6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2064" y="404664"/>
            <a:ext cx="1378210" cy="96450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0560496" y="188625"/>
            <a:ext cx="1511974" cy="1296159"/>
            <a:chOff x="9480570" y="2420888"/>
            <a:chExt cx="2304062" cy="1944231"/>
          </a:xfrm>
        </p:grpSpPr>
        <p:pic>
          <p:nvPicPr>
            <p:cNvPr id="13" name="Рисунок 12" descr="15f66ead-6ad8-4711-9129-f05ffc04f87f.jfif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8F8F0"/>
                </a:clrFrom>
                <a:clrTo>
                  <a:srgbClr val="F8F8F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82183" y="2420888"/>
              <a:ext cx="1902449" cy="1910463"/>
            </a:xfrm>
            <a:prstGeom prst="rect">
              <a:avLst/>
            </a:prstGeom>
          </p:spPr>
        </p:pic>
        <p:sp>
          <p:nvSpPr>
            <p:cNvPr id="15" name="Овал 14"/>
            <p:cNvSpPr/>
            <p:nvPr/>
          </p:nvSpPr>
          <p:spPr>
            <a:xfrm rot="528003">
              <a:off x="9480570" y="3858522"/>
              <a:ext cx="792088" cy="506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9" name="Диаграмма 18"/>
          <p:cNvGraphicFramePr/>
          <p:nvPr/>
        </p:nvGraphicFramePr>
        <p:xfrm>
          <a:off x="3359696" y="764704"/>
          <a:ext cx="3940190" cy="316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Блок-схема: узел 19"/>
          <p:cNvSpPr/>
          <p:nvPr/>
        </p:nvSpPr>
        <p:spPr>
          <a:xfrm>
            <a:off x="3791744" y="2492896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6744072" y="1628800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Схема 21"/>
          <p:cNvGraphicFramePr/>
          <p:nvPr/>
        </p:nvGraphicFramePr>
        <p:xfrm>
          <a:off x="7176120" y="1340768"/>
          <a:ext cx="460851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367808" y="2276872"/>
            <a:ext cx="3672408" cy="369332"/>
          </a:xfrm>
          <a:prstGeom prst="rect">
            <a:avLst/>
          </a:prstGeom>
        </p:spPr>
        <p:txBody>
          <a:bodyPr wrap="square" anchor="t" anchorCtr="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 Беларусь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67808" y="4365104"/>
            <a:ext cx="3672408" cy="369332"/>
          </a:xfrm>
          <a:prstGeom prst="rect">
            <a:avLst/>
          </a:prstGeom>
        </p:spPr>
        <p:txBody>
          <a:bodyPr wrap="square" anchor="t" anchorCtr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 Узбекистан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1384" y="2276872"/>
            <a:ext cx="3600400" cy="369332"/>
          </a:xfrm>
          <a:prstGeom prst="rect">
            <a:avLst/>
          </a:prstGeom>
        </p:spPr>
        <p:txBody>
          <a:bodyPr wrap="square" anchor="t" anchorCtr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 Армения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84232" y="2276872"/>
            <a:ext cx="3672408" cy="369332"/>
          </a:xfrm>
          <a:prstGeom prst="rect">
            <a:avLst/>
          </a:prstGeom>
        </p:spPr>
        <p:txBody>
          <a:bodyPr wrap="square" anchor="t" anchorCtr="1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 Казахстан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84232" y="4365104"/>
            <a:ext cx="3672408" cy="369332"/>
          </a:xfrm>
          <a:prstGeom prst="rect">
            <a:avLst/>
          </a:prstGeom>
        </p:spPr>
        <p:txBody>
          <a:bodyPr wrap="square" anchor="t" anchorCtr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КНР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980728"/>
            <a:ext cx="12192000" cy="931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ДЕЙСТВУЮТ: </a:t>
            </a:r>
          </a:p>
          <a:p>
            <a:pPr algn="ctr"/>
            <a:r>
              <a:rPr lang="ru-RU" sz="2800" b="1" dirty="0" smtClean="0">
                <a:solidFill>
                  <a:srgbClr val="C03240"/>
                </a:solidFill>
              </a:rPr>
              <a:t>11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международных соглашений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с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C03240"/>
                </a:solidFill>
              </a:rPr>
              <a:t>6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иностранными государствами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391811" y="4365104"/>
            <a:ext cx="3648405" cy="1944216"/>
          </a:xfrm>
          <a:prstGeom prst="rect">
            <a:avLst/>
          </a:prstGeom>
          <a:noFill/>
          <a:ln w="952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0" name="Прямоугольник 29"/>
          <p:cNvSpPr/>
          <p:nvPr/>
        </p:nvSpPr>
        <p:spPr>
          <a:xfrm>
            <a:off x="527381" y="2276872"/>
            <a:ext cx="3648405" cy="1944216"/>
          </a:xfrm>
          <a:prstGeom prst="rect">
            <a:avLst/>
          </a:prstGeom>
          <a:noFill/>
          <a:ln w="952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1" name="Прямоугольник 30"/>
          <p:cNvSpPr/>
          <p:nvPr/>
        </p:nvSpPr>
        <p:spPr>
          <a:xfrm>
            <a:off x="4367808" y="2276872"/>
            <a:ext cx="3648405" cy="1944216"/>
          </a:xfrm>
          <a:prstGeom prst="rect">
            <a:avLst/>
          </a:prstGeom>
          <a:noFill/>
          <a:ln w="952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3" name="Прямоугольник 32"/>
          <p:cNvSpPr/>
          <p:nvPr/>
        </p:nvSpPr>
        <p:spPr>
          <a:xfrm>
            <a:off x="8208235" y="2276872"/>
            <a:ext cx="3648405" cy="1944216"/>
          </a:xfrm>
          <a:prstGeom prst="rect">
            <a:avLst/>
          </a:prstGeom>
          <a:noFill/>
          <a:ln w="952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5" name="Прямоугольник 34"/>
          <p:cNvSpPr/>
          <p:nvPr/>
        </p:nvSpPr>
        <p:spPr>
          <a:xfrm>
            <a:off x="8208235" y="4365104"/>
            <a:ext cx="3648405" cy="1944216"/>
          </a:xfrm>
          <a:prstGeom prst="rect">
            <a:avLst/>
          </a:prstGeom>
          <a:noFill/>
          <a:ln w="952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37" name="Группа 36"/>
          <p:cNvGrpSpPr/>
          <p:nvPr/>
        </p:nvGrpSpPr>
        <p:grpSpPr>
          <a:xfrm>
            <a:off x="102734" y="46052"/>
            <a:ext cx="12535925" cy="461665"/>
            <a:chOff x="102734" y="46052"/>
            <a:chExt cx="12535925" cy="46166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46659" y="46052"/>
              <a:ext cx="12192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2400" b="1" spc="-150" dirty="0" smtClean="0">
                  <a:solidFill>
                    <a:srgbClr val="002060"/>
                  </a:solidFill>
                  <a:cs typeface="Tahoma"/>
                </a:rPr>
                <a:t>МЕЖДУНАРОДНОЕ СОТРУДНИЧЕСТВО</a:t>
              </a:r>
            </a:p>
          </p:txBody>
        </p:sp>
        <p:pic>
          <p:nvPicPr>
            <p:cNvPr id="36" name="Picture 1" descr="C:\Users\user\AppData\Local\Temp\notesC7A056\Кировская область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734" y="76525"/>
              <a:ext cx="310795" cy="400148"/>
            </a:xfrm>
            <a:prstGeom prst="rect">
              <a:avLst/>
            </a:prstGeom>
            <a:noFill/>
          </p:spPr>
        </p:pic>
      </p:grpSp>
      <p:sp>
        <p:nvSpPr>
          <p:cNvPr id="28" name="Прямоугольник 27"/>
          <p:cNvSpPr/>
          <p:nvPr/>
        </p:nvSpPr>
        <p:spPr>
          <a:xfrm>
            <a:off x="551384" y="4365104"/>
            <a:ext cx="3600400" cy="369332"/>
          </a:xfrm>
          <a:prstGeom prst="rect">
            <a:avLst/>
          </a:prstGeom>
        </p:spPr>
        <p:txBody>
          <a:bodyPr wrap="square" anchor="t" anchorCtr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 Таджикистан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27381" y="4365104"/>
            <a:ext cx="3648405" cy="1944216"/>
          </a:xfrm>
          <a:prstGeom prst="rect">
            <a:avLst/>
          </a:prstGeom>
          <a:noFill/>
          <a:ln w="952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42" name="Рисунок 41" descr="armen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9456" y="2636912"/>
            <a:ext cx="2376263" cy="1483715"/>
          </a:xfrm>
          <a:prstGeom prst="rect">
            <a:avLst/>
          </a:prstGeom>
        </p:spPr>
      </p:pic>
      <p:pic>
        <p:nvPicPr>
          <p:cNvPr id="43" name="Рисунок 42" descr="belar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5881" y="2636912"/>
            <a:ext cx="2376263" cy="1483715"/>
          </a:xfrm>
          <a:prstGeom prst="rect">
            <a:avLst/>
          </a:prstGeom>
        </p:spPr>
      </p:pic>
      <p:pic>
        <p:nvPicPr>
          <p:cNvPr id="44" name="Рисунок 43" descr="kazakhsta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32304" y="2636912"/>
            <a:ext cx="2376264" cy="1483716"/>
          </a:xfrm>
          <a:prstGeom prst="rect">
            <a:avLst/>
          </a:prstGeom>
        </p:spPr>
      </p:pic>
      <p:pic>
        <p:nvPicPr>
          <p:cNvPr id="46" name="Рисунок 45" descr="tajikista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99456" y="4725144"/>
            <a:ext cx="2376264" cy="1483716"/>
          </a:xfrm>
          <a:prstGeom prst="rect">
            <a:avLst/>
          </a:prstGeom>
        </p:spPr>
      </p:pic>
      <p:pic>
        <p:nvPicPr>
          <p:cNvPr id="47" name="Рисунок 46" descr="uzbekist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15880" y="4725144"/>
            <a:ext cx="2421831" cy="1512168"/>
          </a:xfrm>
          <a:prstGeom prst="rect">
            <a:avLst/>
          </a:prstGeom>
        </p:spPr>
      </p:pic>
      <p:pic>
        <p:nvPicPr>
          <p:cNvPr id="48" name="Рисунок 47" descr="chin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86736" y="4725144"/>
            <a:ext cx="2421832" cy="1512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6817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Новая Земля и Земля Франца-Иосифа">
            <a:extLst>
              <a:ext uri="{FF2B5EF4-FFF2-40B4-BE49-F238E27FC236}">
                <a16:creationId xmlns:a16="http://schemas.microsoft.com/office/drawing/2014/main" xmlns="" id="{C2F38601-B020-535B-E5B1-C537F5188E3A}"/>
              </a:ext>
            </a:extLst>
          </p:cNvPr>
          <p:cNvSpPr>
            <a:spLocks noEditPoints="1"/>
          </p:cNvSpPr>
          <p:nvPr/>
        </p:nvSpPr>
        <p:spPr bwMode="auto">
          <a:xfrm>
            <a:off x="4207753" y="1491515"/>
            <a:ext cx="1170506" cy="1509728"/>
          </a:xfrm>
          <a:custGeom>
            <a:avLst/>
            <a:gdLst>
              <a:gd name="T0" fmla="*/ 126 w 229"/>
              <a:gd name="T1" fmla="*/ 16 h 331"/>
              <a:gd name="T2" fmla="*/ 140 w 229"/>
              <a:gd name="T3" fmla="*/ 12 h 331"/>
              <a:gd name="T4" fmla="*/ 123 w 229"/>
              <a:gd name="T5" fmla="*/ 3 h 331"/>
              <a:gd name="T6" fmla="*/ 171 w 229"/>
              <a:gd name="T7" fmla="*/ 48 h 331"/>
              <a:gd name="T8" fmla="*/ 173 w 229"/>
              <a:gd name="T9" fmla="*/ 58 h 331"/>
              <a:gd name="T10" fmla="*/ 187 w 229"/>
              <a:gd name="T11" fmla="*/ 52 h 331"/>
              <a:gd name="T12" fmla="*/ 206 w 229"/>
              <a:gd name="T13" fmla="*/ 50 h 331"/>
              <a:gd name="T14" fmla="*/ 227 w 229"/>
              <a:gd name="T15" fmla="*/ 51 h 331"/>
              <a:gd name="T16" fmla="*/ 212 w 229"/>
              <a:gd name="T17" fmla="*/ 46 h 331"/>
              <a:gd name="T18" fmla="*/ 211 w 229"/>
              <a:gd name="T19" fmla="*/ 39 h 331"/>
              <a:gd name="T20" fmla="*/ 201 w 229"/>
              <a:gd name="T21" fmla="*/ 43 h 331"/>
              <a:gd name="T22" fmla="*/ 188 w 229"/>
              <a:gd name="T23" fmla="*/ 50 h 331"/>
              <a:gd name="T24" fmla="*/ 171 w 229"/>
              <a:gd name="T25" fmla="*/ 48 h 331"/>
              <a:gd name="T26" fmla="*/ 171 w 229"/>
              <a:gd name="T27" fmla="*/ 24 h 331"/>
              <a:gd name="T28" fmla="*/ 181 w 229"/>
              <a:gd name="T29" fmla="*/ 22 h 331"/>
              <a:gd name="T30" fmla="*/ 192 w 229"/>
              <a:gd name="T31" fmla="*/ 15 h 331"/>
              <a:gd name="T32" fmla="*/ 194 w 229"/>
              <a:gd name="T33" fmla="*/ 22 h 331"/>
              <a:gd name="T34" fmla="*/ 188 w 229"/>
              <a:gd name="T35" fmla="*/ 35 h 331"/>
              <a:gd name="T36" fmla="*/ 172 w 229"/>
              <a:gd name="T37" fmla="*/ 34 h 331"/>
              <a:gd name="T38" fmla="*/ 125 w 229"/>
              <a:gd name="T39" fmla="*/ 22 h 331"/>
              <a:gd name="T40" fmla="*/ 138 w 229"/>
              <a:gd name="T41" fmla="*/ 21 h 331"/>
              <a:gd name="T42" fmla="*/ 153 w 229"/>
              <a:gd name="T43" fmla="*/ 18 h 331"/>
              <a:gd name="T44" fmla="*/ 143 w 229"/>
              <a:gd name="T45" fmla="*/ 28 h 331"/>
              <a:gd name="T46" fmla="*/ 126 w 229"/>
              <a:gd name="T47" fmla="*/ 31 h 331"/>
              <a:gd name="T48" fmla="*/ 125 w 229"/>
              <a:gd name="T49" fmla="*/ 22 h 331"/>
              <a:gd name="T50" fmla="*/ 21 w 229"/>
              <a:gd name="T51" fmla="*/ 263 h 331"/>
              <a:gd name="T52" fmla="*/ 1 w 229"/>
              <a:gd name="T53" fmla="*/ 272 h 331"/>
              <a:gd name="T54" fmla="*/ 10 w 229"/>
              <a:gd name="T55" fmla="*/ 285 h 331"/>
              <a:gd name="T56" fmla="*/ 3 w 229"/>
              <a:gd name="T57" fmla="*/ 297 h 331"/>
              <a:gd name="T58" fmla="*/ 14 w 229"/>
              <a:gd name="T59" fmla="*/ 290 h 331"/>
              <a:gd name="T60" fmla="*/ 6 w 229"/>
              <a:gd name="T61" fmla="*/ 306 h 331"/>
              <a:gd name="T62" fmla="*/ 21 w 229"/>
              <a:gd name="T63" fmla="*/ 323 h 331"/>
              <a:gd name="T64" fmla="*/ 40 w 229"/>
              <a:gd name="T65" fmla="*/ 323 h 331"/>
              <a:gd name="T66" fmla="*/ 39 w 229"/>
              <a:gd name="T67" fmla="*/ 292 h 331"/>
              <a:gd name="T68" fmla="*/ 55 w 229"/>
              <a:gd name="T69" fmla="*/ 265 h 331"/>
              <a:gd name="T70" fmla="*/ 76 w 229"/>
              <a:gd name="T71" fmla="*/ 253 h 331"/>
              <a:gd name="T72" fmla="*/ 105 w 229"/>
              <a:gd name="T73" fmla="*/ 231 h 331"/>
              <a:gd name="T74" fmla="*/ 134 w 229"/>
              <a:gd name="T75" fmla="*/ 214 h 331"/>
              <a:gd name="T76" fmla="*/ 188 w 229"/>
              <a:gd name="T77" fmla="*/ 204 h 331"/>
              <a:gd name="T78" fmla="*/ 195 w 229"/>
              <a:gd name="T79" fmla="*/ 180 h 331"/>
              <a:gd name="T80" fmla="*/ 158 w 229"/>
              <a:gd name="T81" fmla="*/ 190 h 331"/>
              <a:gd name="T82" fmla="*/ 124 w 229"/>
              <a:gd name="T83" fmla="*/ 188 h 331"/>
              <a:gd name="T84" fmla="*/ 93 w 229"/>
              <a:gd name="T85" fmla="*/ 200 h 331"/>
              <a:gd name="T86" fmla="*/ 79 w 229"/>
              <a:gd name="T87" fmla="*/ 214 h 331"/>
              <a:gd name="T88" fmla="*/ 53 w 229"/>
              <a:gd name="T89" fmla="*/ 227 h 331"/>
              <a:gd name="T90" fmla="*/ 48 w 229"/>
              <a:gd name="T91" fmla="*/ 242 h 331"/>
              <a:gd name="T92" fmla="*/ 30 w 229"/>
              <a:gd name="T93" fmla="*/ 247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331">
                <a:moveTo>
                  <a:pt x="123" y="10"/>
                </a:moveTo>
                <a:cubicBezTo>
                  <a:pt x="124" y="12"/>
                  <a:pt x="122" y="18"/>
                  <a:pt x="126" y="16"/>
                </a:cubicBezTo>
                <a:cubicBezTo>
                  <a:pt x="130" y="15"/>
                  <a:pt x="134" y="12"/>
                  <a:pt x="135" y="14"/>
                </a:cubicBezTo>
                <a:cubicBezTo>
                  <a:pt x="136" y="16"/>
                  <a:pt x="143" y="16"/>
                  <a:pt x="140" y="12"/>
                </a:cubicBezTo>
                <a:cubicBezTo>
                  <a:pt x="138" y="8"/>
                  <a:pt x="132" y="7"/>
                  <a:pt x="129" y="7"/>
                </a:cubicBezTo>
                <a:cubicBezTo>
                  <a:pt x="127" y="7"/>
                  <a:pt x="124" y="0"/>
                  <a:pt x="123" y="3"/>
                </a:cubicBezTo>
                <a:cubicBezTo>
                  <a:pt x="122" y="6"/>
                  <a:pt x="123" y="10"/>
                  <a:pt x="123" y="10"/>
                </a:cubicBezTo>
                <a:close/>
                <a:moveTo>
                  <a:pt x="171" y="48"/>
                </a:moveTo>
                <a:cubicBezTo>
                  <a:pt x="169" y="48"/>
                  <a:pt x="164" y="51"/>
                  <a:pt x="166" y="55"/>
                </a:cubicBezTo>
                <a:cubicBezTo>
                  <a:pt x="167" y="58"/>
                  <a:pt x="170" y="59"/>
                  <a:pt x="173" y="58"/>
                </a:cubicBezTo>
                <a:cubicBezTo>
                  <a:pt x="176" y="57"/>
                  <a:pt x="179" y="60"/>
                  <a:pt x="180" y="58"/>
                </a:cubicBezTo>
                <a:cubicBezTo>
                  <a:pt x="182" y="55"/>
                  <a:pt x="185" y="49"/>
                  <a:pt x="187" y="52"/>
                </a:cubicBezTo>
                <a:cubicBezTo>
                  <a:pt x="189" y="54"/>
                  <a:pt x="195" y="58"/>
                  <a:pt x="197" y="58"/>
                </a:cubicBezTo>
                <a:cubicBezTo>
                  <a:pt x="200" y="58"/>
                  <a:pt x="202" y="51"/>
                  <a:pt x="206" y="50"/>
                </a:cubicBezTo>
                <a:cubicBezTo>
                  <a:pt x="210" y="49"/>
                  <a:pt x="211" y="55"/>
                  <a:pt x="214" y="56"/>
                </a:cubicBezTo>
                <a:cubicBezTo>
                  <a:pt x="217" y="57"/>
                  <a:pt x="225" y="58"/>
                  <a:pt x="227" y="51"/>
                </a:cubicBezTo>
                <a:cubicBezTo>
                  <a:pt x="229" y="45"/>
                  <a:pt x="228" y="39"/>
                  <a:pt x="225" y="41"/>
                </a:cubicBezTo>
                <a:cubicBezTo>
                  <a:pt x="221" y="42"/>
                  <a:pt x="214" y="46"/>
                  <a:pt x="212" y="46"/>
                </a:cubicBezTo>
                <a:cubicBezTo>
                  <a:pt x="210" y="46"/>
                  <a:pt x="207" y="48"/>
                  <a:pt x="206" y="45"/>
                </a:cubicBezTo>
                <a:cubicBezTo>
                  <a:pt x="205" y="43"/>
                  <a:pt x="212" y="43"/>
                  <a:pt x="211" y="39"/>
                </a:cubicBezTo>
                <a:cubicBezTo>
                  <a:pt x="210" y="35"/>
                  <a:pt x="201" y="35"/>
                  <a:pt x="200" y="37"/>
                </a:cubicBezTo>
                <a:cubicBezTo>
                  <a:pt x="200" y="40"/>
                  <a:pt x="204" y="42"/>
                  <a:pt x="201" y="43"/>
                </a:cubicBezTo>
                <a:cubicBezTo>
                  <a:pt x="198" y="44"/>
                  <a:pt x="199" y="42"/>
                  <a:pt x="195" y="43"/>
                </a:cubicBezTo>
                <a:cubicBezTo>
                  <a:pt x="190" y="44"/>
                  <a:pt x="191" y="49"/>
                  <a:pt x="188" y="50"/>
                </a:cubicBezTo>
                <a:cubicBezTo>
                  <a:pt x="186" y="50"/>
                  <a:pt x="182" y="49"/>
                  <a:pt x="180" y="49"/>
                </a:cubicBezTo>
                <a:cubicBezTo>
                  <a:pt x="178" y="49"/>
                  <a:pt x="171" y="48"/>
                  <a:pt x="171" y="48"/>
                </a:cubicBezTo>
                <a:close/>
                <a:moveTo>
                  <a:pt x="168" y="28"/>
                </a:moveTo>
                <a:cubicBezTo>
                  <a:pt x="168" y="28"/>
                  <a:pt x="172" y="27"/>
                  <a:pt x="171" y="24"/>
                </a:cubicBezTo>
                <a:cubicBezTo>
                  <a:pt x="170" y="21"/>
                  <a:pt x="176" y="21"/>
                  <a:pt x="176" y="21"/>
                </a:cubicBezTo>
                <a:cubicBezTo>
                  <a:pt x="176" y="21"/>
                  <a:pt x="177" y="23"/>
                  <a:pt x="181" y="22"/>
                </a:cubicBezTo>
                <a:cubicBezTo>
                  <a:pt x="184" y="20"/>
                  <a:pt x="181" y="18"/>
                  <a:pt x="183" y="18"/>
                </a:cubicBezTo>
                <a:cubicBezTo>
                  <a:pt x="185" y="18"/>
                  <a:pt x="191" y="17"/>
                  <a:pt x="192" y="15"/>
                </a:cubicBezTo>
                <a:cubicBezTo>
                  <a:pt x="193" y="12"/>
                  <a:pt x="196" y="13"/>
                  <a:pt x="199" y="18"/>
                </a:cubicBezTo>
                <a:cubicBezTo>
                  <a:pt x="201" y="23"/>
                  <a:pt x="196" y="23"/>
                  <a:pt x="194" y="22"/>
                </a:cubicBezTo>
                <a:cubicBezTo>
                  <a:pt x="192" y="21"/>
                  <a:pt x="191" y="24"/>
                  <a:pt x="189" y="27"/>
                </a:cubicBezTo>
                <a:cubicBezTo>
                  <a:pt x="187" y="30"/>
                  <a:pt x="189" y="31"/>
                  <a:pt x="188" y="35"/>
                </a:cubicBezTo>
                <a:cubicBezTo>
                  <a:pt x="186" y="38"/>
                  <a:pt x="182" y="41"/>
                  <a:pt x="178" y="41"/>
                </a:cubicBezTo>
                <a:cubicBezTo>
                  <a:pt x="175" y="41"/>
                  <a:pt x="174" y="38"/>
                  <a:pt x="172" y="34"/>
                </a:cubicBezTo>
                <a:cubicBezTo>
                  <a:pt x="171" y="30"/>
                  <a:pt x="165" y="29"/>
                  <a:pt x="168" y="28"/>
                </a:cubicBezTo>
                <a:close/>
                <a:moveTo>
                  <a:pt x="125" y="22"/>
                </a:moveTo>
                <a:cubicBezTo>
                  <a:pt x="126" y="23"/>
                  <a:pt x="130" y="22"/>
                  <a:pt x="130" y="20"/>
                </a:cubicBezTo>
                <a:cubicBezTo>
                  <a:pt x="131" y="17"/>
                  <a:pt x="136" y="19"/>
                  <a:pt x="138" y="21"/>
                </a:cubicBezTo>
                <a:cubicBezTo>
                  <a:pt x="140" y="23"/>
                  <a:pt x="144" y="20"/>
                  <a:pt x="145" y="16"/>
                </a:cubicBezTo>
                <a:cubicBezTo>
                  <a:pt x="146" y="12"/>
                  <a:pt x="154" y="16"/>
                  <a:pt x="153" y="18"/>
                </a:cubicBezTo>
                <a:cubicBezTo>
                  <a:pt x="152" y="21"/>
                  <a:pt x="154" y="22"/>
                  <a:pt x="154" y="24"/>
                </a:cubicBezTo>
                <a:cubicBezTo>
                  <a:pt x="153" y="25"/>
                  <a:pt x="146" y="28"/>
                  <a:pt x="143" y="28"/>
                </a:cubicBezTo>
                <a:cubicBezTo>
                  <a:pt x="140" y="28"/>
                  <a:pt x="138" y="31"/>
                  <a:pt x="135" y="32"/>
                </a:cubicBezTo>
                <a:cubicBezTo>
                  <a:pt x="132" y="34"/>
                  <a:pt x="128" y="34"/>
                  <a:pt x="126" y="31"/>
                </a:cubicBezTo>
                <a:cubicBezTo>
                  <a:pt x="123" y="28"/>
                  <a:pt x="120" y="28"/>
                  <a:pt x="121" y="25"/>
                </a:cubicBezTo>
                <a:cubicBezTo>
                  <a:pt x="122" y="22"/>
                  <a:pt x="125" y="22"/>
                  <a:pt x="125" y="22"/>
                </a:cubicBezTo>
                <a:close/>
                <a:moveTo>
                  <a:pt x="27" y="254"/>
                </a:moveTo>
                <a:cubicBezTo>
                  <a:pt x="24" y="257"/>
                  <a:pt x="25" y="261"/>
                  <a:pt x="21" y="263"/>
                </a:cubicBezTo>
                <a:cubicBezTo>
                  <a:pt x="16" y="265"/>
                  <a:pt x="16" y="265"/>
                  <a:pt x="11" y="263"/>
                </a:cubicBezTo>
                <a:cubicBezTo>
                  <a:pt x="7" y="261"/>
                  <a:pt x="3" y="269"/>
                  <a:pt x="1" y="272"/>
                </a:cubicBezTo>
                <a:cubicBezTo>
                  <a:pt x="0" y="276"/>
                  <a:pt x="1" y="281"/>
                  <a:pt x="3" y="281"/>
                </a:cubicBezTo>
                <a:cubicBezTo>
                  <a:pt x="6" y="281"/>
                  <a:pt x="10" y="284"/>
                  <a:pt x="10" y="285"/>
                </a:cubicBezTo>
                <a:cubicBezTo>
                  <a:pt x="11" y="286"/>
                  <a:pt x="7" y="282"/>
                  <a:pt x="4" y="286"/>
                </a:cubicBezTo>
                <a:cubicBezTo>
                  <a:pt x="1" y="291"/>
                  <a:pt x="2" y="296"/>
                  <a:pt x="3" y="297"/>
                </a:cubicBezTo>
                <a:cubicBezTo>
                  <a:pt x="4" y="299"/>
                  <a:pt x="10" y="293"/>
                  <a:pt x="11" y="290"/>
                </a:cubicBezTo>
                <a:cubicBezTo>
                  <a:pt x="11" y="287"/>
                  <a:pt x="13" y="287"/>
                  <a:pt x="14" y="290"/>
                </a:cubicBezTo>
                <a:cubicBezTo>
                  <a:pt x="14" y="293"/>
                  <a:pt x="15" y="299"/>
                  <a:pt x="12" y="301"/>
                </a:cubicBezTo>
                <a:cubicBezTo>
                  <a:pt x="9" y="302"/>
                  <a:pt x="6" y="304"/>
                  <a:pt x="6" y="306"/>
                </a:cubicBezTo>
                <a:cubicBezTo>
                  <a:pt x="7" y="309"/>
                  <a:pt x="10" y="314"/>
                  <a:pt x="11" y="315"/>
                </a:cubicBezTo>
                <a:cubicBezTo>
                  <a:pt x="13" y="316"/>
                  <a:pt x="18" y="320"/>
                  <a:pt x="21" y="323"/>
                </a:cubicBezTo>
                <a:cubicBezTo>
                  <a:pt x="25" y="326"/>
                  <a:pt x="31" y="328"/>
                  <a:pt x="33" y="330"/>
                </a:cubicBezTo>
                <a:cubicBezTo>
                  <a:pt x="36" y="331"/>
                  <a:pt x="44" y="329"/>
                  <a:pt x="40" y="323"/>
                </a:cubicBezTo>
                <a:cubicBezTo>
                  <a:pt x="36" y="318"/>
                  <a:pt x="36" y="310"/>
                  <a:pt x="37" y="306"/>
                </a:cubicBezTo>
                <a:cubicBezTo>
                  <a:pt x="37" y="303"/>
                  <a:pt x="38" y="298"/>
                  <a:pt x="39" y="292"/>
                </a:cubicBezTo>
                <a:cubicBezTo>
                  <a:pt x="39" y="287"/>
                  <a:pt x="39" y="282"/>
                  <a:pt x="43" y="277"/>
                </a:cubicBezTo>
                <a:cubicBezTo>
                  <a:pt x="47" y="273"/>
                  <a:pt x="50" y="269"/>
                  <a:pt x="55" y="265"/>
                </a:cubicBezTo>
                <a:cubicBezTo>
                  <a:pt x="59" y="260"/>
                  <a:pt x="63" y="259"/>
                  <a:pt x="65" y="256"/>
                </a:cubicBezTo>
                <a:cubicBezTo>
                  <a:pt x="67" y="254"/>
                  <a:pt x="74" y="255"/>
                  <a:pt x="76" y="253"/>
                </a:cubicBezTo>
                <a:cubicBezTo>
                  <a:pt x="77" y="251"/>
                  <a:pt x="90" y="241"/>
                  <a:pt x="93" y="239"/>
                </a:cubicBezTo>
                <a:cubicBezTo>
                  <a:pt x="96" y="237"/>
                  <a:pt x="103" y="232"/>
                  <a:pt x="105" y="231"/>
                </a:cubicBezTo>
                <a:cubicBezTo>
                  <a:pt x="108" y="230"/>
                  <a:pt x="117" y="227"/>
                  <a:pt x="120" y="224"/>
                </a:cubicBezTo>
                <a:cubicBezTo>
                  <a:pt x="123" y="222"/>
                  <a:pt x="121" y="217"/>
                  <a:pt x="134" y="214"/>
                </a:cubicBezTo>
                <a:cubicBezTo>
                  <a:pt x="147" y="210"/>
                  <a:pt x="155" y="210"/>
                  <a:pt x="163" y="211"/>
                </a:cubicBezTo>
                <a:cubicBezTo>
                  <a:pt x="171" y="211"/>
                  <a:pt x="185" y="204"/>
                  <a:pt x="188" y="204"/>
                </a:cubicBezTo>
                <a:cubicBezTo>
                  <a:pt x="191" y="204"/>
                  <a:pt x="199" y="201"/>
                  <a:pt x="201" y="195"/>
                </a:cubicBezTo>
                <a:cubicBezTo>
                  <a:pt x="203" y="188"/>
                  <a:pt x="203" y="179"/>
                  <a:pt x="195" y="180"/>
                </a:cubicBezTo>
                <a:cubicBezTo>
                  <a:pt x="187" y="181"/>
                  <a:pt x="185" y="184"/>
                  <a:pt x="176" y="188"/>
                </a:cubicBezTo>
                <a:cubicBezTo>
                  <a:pt x="168" y="192"/>
                  <a:pt x="162" y="193"/>
                  <a:pt x="158" y="190"/>
                </a:cubicBezTo>
                <a:cubicBezTo>
                  <a:pt x="153" y="187"/>
                  <a:pt x="146" y="179"/>
                  <a:pt x="141" y="183"/>
                </a:cubicBezTo>
                <a:cubicBezTo>
                  <a:pt x="135" y="187"/>
                  <a:pt x="132" y="188"/>
                  <a:pt x="124" y="188"/>
                </a:cubicBezTo>
                <a:cubicBezTo>
                  <a:pt x="116" y="188"/>
                  <a:pt x="107" y="191"/>
                  <a:pt x="102" y="195"/>
                </a:cubicBezTo>
                <a:cubicBezTo>
                  <a:pt x="98" y="199"/>
                  <a:pt x="96" y="202"/>
                  <a:pt x="93" y="200"/>
                </a:cubicBezTo>
                <a:cubicBezTo>
                  <a:pt x="90" y="198"/>
                  <a:pt x="89" y="202"/>
                  <a:pt x="88" y="207"/>
                </a:cubicBezTo>
                <a:cubicBezTo>
                  <a:pt x="87" y="213"/>
                  <a:pt x="84" y="212"/>
                  <a:pt x="79" y="214"/>
                </a:cubicBezTo>
                <a:cubicBezTo>
                  <a:pt x="74" y="217"/>
                  <a:pt x="73" y="221"/>
                  <a:pt x="67" y="223"/>
                </a:cubicBezTo>
                <a:cubicBezTo>
                  <a:pt x="62" y="225"/>
                  <a:pt x="55" y="224"/>
                  <a:pt x="53" y="227"/>
                </a:cubicBezTo>
                <a:cubicBezTo>
                  <a:pt x="52" y="231"/>
                  <a:pt x="56" y="234"/>
                  <a:pt x="53" y="236"/>
                </a:cubicBezTo>
                <a:cubicBezTo>
                  <a:pt x="49" y="238"/>
                  <a:pt x="56" y="241"/>
                  <a:pt x="48" y="242"/>
                </a:cubicBezTo>
                <a:cubicBezTo>
                  <a:pt x="40" y="242"/>
                  <a:pt x="37" y="243"/>
                  <a:pt x="36" y="244"/>
                </a:cubicBezTo>
                <a:cubicBezTo>
                  <a:pt x="35" y="246"/>
                  <a:pt x="32" y="246"/>
                  <a:pt x="30" y="247"/>
                </a:cubicBezTo>
                <a:cubicBezTo>
                  <a:pt x="28" y="249"/>
                  <a:pt x="27" y="254"/>
                  <a:pt x="27" y="254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44" name="Ямало-Ненецкий АО">
            <a:extLst>
              <a:ext uri="{FF2B5EF4-FFF2-40B4-BE49-F238E27FC236}">
                <a16:creationId xmlns:a16="http://schemas.microsoft.com/office/drawing/2014/main" xmlns="" id="{AEB3B9AF-3E65-0CB2-74F8-05586E2635C1}"/>
              </a:ext>
            </a:extLst>
          </p:cNvPr>
          <p:cNvSpPr>
            <a:spLocks noEditPoints="1"/>
          </p:cNvSpPr>
          <p:nvPr/>
        </p:nvSpPr>
        <p:spPr bwMode="auto">
          <a:xfrm>
            <a:off x="4288730" y="2813074"/>
            <a:ext cx="1499328" cy="1669452"/>
          </a:xfrm>
          <a:custGeom>
            <a:avLst/>
            <a:gdLst>
              <a:gd name="T0" fmla="*/ 104 w 293"/>
              <a:gd name="T1" fmla="*/ 148 h 366"/>
              <a:gd name="T2" fmla="*/ 101 w 293"/>
              <a:gd name="T3" fmla="*/ 100 h 366"/>
              <a:gd name="T4" fmla="*/ 119 w 293"/>
              <a:gd name="T5" fmla="*/ 58 h 366"/>
              <a:gd name="T6" fmla="*/ 172 w 293"/>
              <a:gd name="T7" fmla="*/ 22 h 366"/>
              <a:gd name="T8" fmla="*/ 171 w 293"/>
              <a:gd name="T9" fmla="*/ 80 h 366"/>
              <a:gd name="T10" fmla="*/ 158 w 293"/>
              <a:gd name="T11" fmla="*/ 150 h 366"/>
              <a:gd name="T12" fmla="*/ 135 w 293"/>
              <a:gd name="T13" fmla="*/ 192 h 366"/>
              <a:gd name="T14" fmla="*/ 102 w 293"/>
              <a:gd name="T15" fmla="*/ 208 h 366"/>
              <a:gd name="T16" fmla="*/ 137 w 293"/>
              <a:gd name="T17" fmla="*/ 212 h 366"/>
              <a:gd name="T18" fmla="*/ 172 w 293"/>
              <a:gd name="T19" fmla="*/ 159 h 366"/>
              <a:gd name="T20" fmla="*/ 201 w 293"/>
              <a:gd name="T21" fmla="*/ 173 h 366"/>
              <a:gd name="T22" fmla="*/ 199 w 293"/>
              <a:gd name="T23" fmla="*/ 188 h 366"/>
              <a:gd name="T24" fmla="*/ 195 w 293"/>
              <a:gd name="T25" fmla="*/ 146 h 366"/>
              <a:gd name="T26" fmla="*/ 167 w 293"/>
              <a:gd name="T27" fmla="*/ 123 h 366"/>
              <a:gd name="T28" fmla="*/ 181 w 293"/>
              <a:gd name="T29" fmla="*/ 65 h 366"/>
              <a:gd name="T30" fmla="*/ 208 w 293"/>
              <a:gd name="T31" fmla="*/ 41 h 366"/>
              <a:gd name="T32" fmla="*/ 216 w 293"/>
              <a:gd name="T33" fmla="*/ 87 h 366"/>
              <a:gd name="T34" fmla="*/ 209 w 293"/>
              <a:gd name="T35" fmla="*/ 62 h 366"/>
              <a:gd name="T36" fmla="*/ 233 w 293"/>
              <a:gd name="T37" fmla="*/ 54 h 366"/>
              <a:gd name="T38" fmla="*/ 246 w 293"/>
              <a:gd name="T39" fmla="*/ 81 h 366"/>
              <a:gd name="T40" fmla="*/ 248 w 293"/>
              <a:gd name="T41" fmla="*/ 98 h 366"/>
              <a:gd name="T42" fmla="*/ 227 w 293"/>
              <a:gd name="T43" fmla="*/ 138 h 366"/>
              <a:gd name="T44" fmla="*/ 245 w 293"/>
              <a:gd name="T45" fmla="*/ 156 h 366"/>
              <a:gd name="T46" fmla="*/ 258 w 293"/>
              <a:gd name="T47" fmla="*/ 156 h 366"/>
              <a:gd name="T48" fmla="*/ 260 w 293"/>
              <a:gd name="T49" fmla="*/ 176 h 366"/>
              <a:gd name="T50" fmla="*/ 251 w 293"/>
              <a:gd name="T51" fmla="*/ 203 h 366"/>
              <a:gd name="T52" fmla="*/ 255 w 293"/>
              <a:gd name="T53" fmla="*/ 224 h 366"/>
              <a:gd name="T54" fmla="*/ 263 w 293"/>
              <a:gd name="T55" fmla="*/ 243 h 366"/>
              <a:gd name="T56" fmla="*/ 268 w 293"/>
              <a:gd name="T57" fmla="*/ 260 h 366"/>
              <a:gd name="T58" fmla="*/ 274 w 293"/>
              <a:gd name="T59" fmla="*/ 289 h 366"/>
              <a:gd name="T60" fmla="*/ 290 w 293"/>
              <a:gd name="T61" fmla="*/ 305 h 366"/>
              <a:gd name="T62" fmla="*/ 284 w 293"/>
              <a:gd name="T63" fmla="*/ 335 h 366"/>
              <a:gd name="T64" fmla="*/ 268 w 293"/>
              <a:gd name="T65" fmla="*/ 366 h 366"/>
              <a:gd name="T66" fmla="*/ 245 w 293"/>
              <a:gd name="T67" fmla="*/ 352 h 366"/>
              <a:gd name="T68" fmla="*/ 224 w 293"/>
              <a:gd name="T69" fmla="*/ 336 h 366"/>
              <a:gd name="T70" fmla="*/ 171 w 293"/>
              <a:gd name="T71" fmla="*/ 340 h 366"/>
              <a:gd name="T72" fmla="*/ 150 w 293"/>
              <a:gd name="T73" fmla="*/ 326 h 366"/>
              <a:gd name="T74" fmla="*/ 127 w 293"/>
              <a:gd name="T75" fmla="*/ 319 h 366"/>
              <a:gd name="T76" fmla="*/ 104 w 293"/>
              <a:gd name="T77" fmla="*/ 298 h 366"/>
              <a:gd name="T78" fmla="*/ 79 w 293"/>
              <a:gd name="T79" fmla="*/ 267 h 366"/>
              <a:gd name="T80" fmla="*/ 56 w 293"/>
              <a:gd name="T81" fmla="*/ 272 h 366"/>
              <a:gd name="T82" fmla="*/ 31 w 293"/>
              <a:gd name="T83" fmla="*/ 251 h 366"/>
              <a:gd name="T84" fmla="*/ 9 w 293"/>
              <a:gd name="T85" fmla="*/ 216 h 366"/>
              <a:gd name="T86" fmla="*/ 35 w 293"/>
              <a:gd name="T87" fmla="*/ 183 h 366"/>
              <a:gd name="T88" fmla="*/ 67 w 293"/>
              <a:gd name="T89" fmla="*/ 169 h 366"/>
              <a:gd name="T90" fmla="*/ 70 w 293"/>
              <a:gd name="T91" fmla="*/ 150 h 366"/>
              <a:gd name="T92" fmla="*/ 72 w 293"/>
              <a:gd name="T93" fmla="*/ 123 h 366"/>
              <a:gd name="T94" fmla="*/ 178 w 293"/>
              <a:gd name="T95" fmla="*/ 12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3" h="366">
                <a:moveTo>
                  <a:pt x="80" y="112"/>
                </a:moveTo>
                <a:cubicBezTo>
                  <a:pt x="83" y="116"/>
                  <a:pt x="87" y="117"/>
                  <a:pt x="90" y="122"/>
                </a:cubicBezTo>
                <a:cubicBezTo>
                  <a:pt x="94" y="128"/>
                  <a:pt x="97" y="131"/>
                  <a:pt x="98" y="138"/>
                </a:cubicBezTo>
                <a:cubicBezTo>
                  <a:pt x="100" y="145"/>
                  <a:pt x="102" y="152"/>
                  <a:pt x="104" y="148"/>
                </a:cubicBezTo>
                <a:cubicBezTo>
                  <a:pt x="107" y="144"/>
                  <a:pt x="113" y="141"/>
                  <a:pt x="112" y="135"/>
                </a:cubicBezTo>
                <a:cubicBezTo>
                  <a:pt x="111" y="130"/>
                  <a:pt x="111" y="119"/>
                  <a:pt x="111" y="115"/>
                </a:cubicBezTo>
                <a:cubicBezTo>
                  <a:pt x="112" y="111"/>
                  <a:pt x="108" y="105"/>
                  <a:pt x="104" y="106"/>
                </a:cubicBezTo>
                <a:cubicBezTo>
                  <a:pt x="101" y="107"/>
                  <a:pt x="97" y="104"/>
                  <a:pt x="101" y="100"/>
                </a:cubicBezTo>
                <a:cubicBezTo>
                  <a:pt x="105" y="96"/>
                  <a:pt x="110" y="96"/>
                  <a:pt x="110" y="92"/>
                </a:cubicBezTo>
                <a:cubicBezTo>
                  <a:pt x="111" y="87"/>
                  <a:pt x="112" y="82"/>
                  <a:pt x="114" y="79"/>
                </a:cubicBezTo>
                <a:cubicBezTo>
                  <a:pt x="116" y="77"/>
                  <a:pt x="109" y="77"/>
                  <a:pt x="110" y="70"/>
                </a:cubicBezTo>
                <a:cubicBezTo>
                  <a:pt x="111" y="63"/>
                  <a:pt x="113" y="59"/>
                  <a:pt x="119" y="58"/>
                </a:cubicBezTo>
                <a:cubicBezTo>
                  <a:pt x="126" y="57"/>
                  <a:pt x="130" y="55"/>
                  <a:pt x="133" y="51"/>
                </a:cubicBezTo>
                <a:cubicBezTo>
                  <a:pt x="135" y="47"/>
                  <a:pt x="149" y="31"/>
                  <a:pt x="151" y="24"/>
                </a:cubicBezTo>
                <a:cubicBezTo>
                  <a:pt x="153" y="18"/>
                  <a:pt x="155" y="13"/>
                  <a:pt x="158" y="17"/>
                </a:cubicBezTo>
                <a:cubicBezTo>
                  <a:pt x="162" y="21"/>
                  <a:pt x="167" y="22"/>
                  <a:pt x="172" y="22"/>
                </a:cubicBezTo>
                <a:cubicBezTo>
                  <a:pt x="177" y="22"/>
                  <a:pt x="183" y="29"/>
                  <a:pt x="184" y="33"/>
                </a:cubicBezTo>
                <a:cubicBezTo>
                  <a:pt x="184" y="38"/>
                  <a:pt x="182" y="45"/>
                  <a:pt x="179" y="50"/>
                </a:cubicBezTo>
                <a:cubicBezTo>
                  <a:pt x="176" y="55"/>
                  <a:pt x="165" y="64"/>
                  <a:pt x="166" y="68"/>
                </a:cubicBezTo>
                <a:cubicBezTo>
                  <a:pt x="166" y="73"/>
                  <a:pt x="171" y="75"/>
                  <a:pt x="171" y="80"/>
                </a:cubicBezTo>
                <a:cubicBezTo>
                  <a:pt x="171" y="85"/>
                  <a:pt x="167" y="99"/>
                  <a:pt x="164" y="103"/>
                </a:cubicBezTo>
                <a:cubicBezTo>
                  <a:pt x="160" y="107"/>
                  <a:pt x="161" y="114"/>
                  <a:pt x="160" y="120"/>
                </a:cubicBezTo>
                <a:cubicBezTo>
                  <a:pt x="159" y="125"/>
                  <a:pt x="153" y="134"/>
                  <a:pt x="153" y="135"/>
                </a:cubicBezTo>
                <a:cubicBezTo>
                  <a:pt x="153" y="137"/>
                  <a:pt x="156" y="147"/>
                  <a:pt x="158" y="150"/>
                </a:cubicBezTo>
                <a:cubicBezTo>
                  <a:pt x="159" y="152"/>
                  <a:pt x="161" y="161"/>
                  <a:pt x="158" y="162"/>
                </a:cubicBezTo>
                <a:cubicBezTo>
                  <a:pt x="154" y="164"/>
                  <a:pt x="154" y="168"/>
                  <a:pt x="153" y="174"/>
                </a:cubicBezTo>
                <a:cubicBezTo>
                  <a:pt x="153" y="181"/>
                  <a:pt x="146" y="182"/>
                  <a:pt x="144" y="184"/>
                </a:cubicBezTo>
                <a:cubicBezTo>
                  <a:pt x="141" y="186"/>
                  <a:pt x="139" y="187"/>
                  <a:pt x="135" y="192"/>
                </a:cubicBezTo>
                <a:cubicBezTo>
                  <a:pt x="130" y="197"/>
                  <a:pt x="121" y="201"/>
                  <a:pt x="117" y="201"/>
                </a:cubicBezTo>
                <a:cubicBezTo>
                  <a:pt x="112" y="201"/>
                  <a:pt x="111" y="202"/>
                  <a:pt x="106" y="198"/>
                </a:cubicBezTo>
                <a:cubicBezTo>
                  <a:pt x="101" y="195"/>
                  <a:pt x="99" y="193"/>
                  <a:pt x="96" y="199"/>
                </a:cubicBezTo>
                <a:cubicBezTo>
                  <a:pt x="94" y="205"/>
                  <a:pt x="99" y="205"/>
                  <a:pt x="102" y="208"/>
                </a:cubicBezTo>
                <a:cubicBezTo>
                  <a:pt x="104" y="212"/>
                  <a:pt x="109" y="212"/>
                  <a:pt x="110" y="214"/>
                </a:cubicBezTo>
                <a:cubicBezTo>
                  <a:pt x="111" y="217"/>
                  <a:pt x="117" y="213"/>
                  <a:pt x="119" y="216"/>
                </a:cubicBezTo>
                <a:cubicBezTo>
                  <a:pt x="121" y="220"/>
                  <a:pt x="125" y="223"/>
                  <a:pt x="129" y="219"/>
                </a:cubicBezTo>
                <a:cubicBezTo>
                  <a:pt x="133" y="216"/>
                  <a:pt x="133" y="212"/>
                  <a:pt x="137" y="212"/>
                </a:cubicBezTo>
                <a:cubicBezTo>
                  <a:pt x="141" y="212"/>
                  <a:pt x="155" y="206"/>
                  <a:pt x="156" y="201"/>
                </a:cubicBezTo>
                <a:cubicBezTo>
                  <a:pt x="156" y="196"/>
                  <a:pt x="160" y="193"/>
                  <a:pt x="164" y="190"/>
                </a:cubicBezTo>
                <a:cubicBezTo>
                  <a:pt x="168" y="187"/>
                  <a:pt x="168" y="183"/>
                  <a:pt x="170" y="178"/>
                </a:cubicBezTo>
                <a:cubicBezTo>
                  <a:pt x="172" y="173"/>
                  <a:pt x="172" y="163"/>
                  <a:pt x="172" y="159"/>
                </a:cubicBezTo>
                <a:cubicBezTo>
                  <a:pt x="173" y="155"/>
                  <a:pt x="180" y="153"/>
                  <a:pt x="183" y="153"/>
                </a:cubicBezTo>
                <a:cubicBezTo>
                  <a:pt x="185" y="153"/>
                  <a:pt x="194" y="150"/>
                  <a:pt x="195" y="154"/>
                </a:cubicBezTo>
                <a:cubicBezTo>
                  <a:pt x="197" y="158"/>
                  <a:pt x="198" y="161"/>
                  <a:pt x="199" y="164"/>
                </a:cubicBezTo>
                <a:cubicBezTo>
                  <a:pt x="201" y="166"/>
                  <a:pt x="203" y="169"/>
                  <a:pt x="201" y="173"/>
                </a:cubicBezTo>
                <a:cubicBezTo>
                  <a:pt x="200" y="176"/>
                  <a:pt x="196" y="182"/>
                  <a:pt x="196" y="187"/>
                </a:cubicBezTo>
                <a:cubicBezTo>
                  <a:pt x="196" y="193"/>
                  <a:pt x="196" y="197"/>
                  <a:pt x="204" y="198"/>
                </a:cubicBezTo>
                <a:cubicBezTo>
                  <a:pt x="212" y="200"/>
                  <a:pt x="216" y="198"/>
                  <a:pt x="214" y="195"/>
                </a:cubicBezTo>
                <a:cubicBezTo>
                  <a:pt x="211" y="193"/>
                  <a:pt x="198" y="194"/>
                  <a:pt x="199" y="188"/>
                </a:cubicBezTo>
                <a:cubicBezTo>
                  <a:pt x="201" y="181"/>
                  <a:pt x="202" y="180"/>
                  <a:pt x="206" y="179"/>
                </a:cubicBezTo>
                <a:cubicBezTo>
                  <a:pt x="211" y="178"/>
                  <a:pt x="210" y="174"/>
                  <a:pt x="209" y="170"/>
                </a:cubicBezTo>
                <a:cubicBezTo>
                  <a:pt x="209" y="166"/>
                  <a:pt x="208" y="159"/>
                  <a:pt x="209" y="157"/>
                </a:cubicBezTo>
                <a:cubicBezTo>
                  <a:pt x="210" y="154"/>
                  <a:pt x="199" y="150"/>
                  <a:pt x="195" y="146"/>
                </a:cubicBezTo>
                <a:cubicBezTo>
                  <a:pt x="191" y="141"/>
                  <a:pt x="185" y="142"/>
                  <a:pt x="183" y="144"/>
                </a:cubicBezTo>
                <a:cubicBezTo>
                  <a:pt x="180" y="147"/>
                  <a:pt x="180" y="141"/>
                  <a:pt x="172" y="142"/>
                </a:cubicBezTo>
                <a:cubicBezTo>
                  <a:pt x="165" y="143"/>
                  <a:pt x="169" y="139"/>
                  <a:pt x="171" y="135"/>
                </a:cubicBezTo>
                <a:cubicBezTo>
                  <a:pt x="173" y="131"/>
                  <a:pt x="166" y="126"/>
                  <a:pt x="167" y="123"/>
                </a:cubicBezTo>
                <a:cubicBezTo>
                  <a:pt x="168" y="120"/>
                  <a:pt x="174" y="111"/>
                  <a:pt x="177" y="107"/>
                </a:cubicBezTo>
                <a:cubicBezTo>
                  <a:pt x="180" y="103"/>
                  <a:pt x="182" y="95"/>
                  <a:pt x="181" y="90"/>
                </a:cubicBezTo>
                <a:cubicBezTo>
                  <a:pt x="180" y="84"/>
                  <a:pt x="180" y="76"/>
                  <a:pt x="178" y="73"/>
                </a:cubicBezTo>
                <a:cubicBezTo>
                  <a:pt x="176" y="71"/>
                  <a:pt x="179" y="68"/>
                  <a:pt x="181" y="65"/>
                </a:cubicBezTo>
                <a:cubicBezTo>
                  <a:pt x="184" y="63"/>
                  <a:pt x="191" y="58"/>
                  <a:pt x="195" y="56"/>
                </a:cubicBezTo>
                <a:cubicBezTo>
                  <a:pt x="199" y="53"/>
                  <a:pt x="202" y="52"/>
                  <a:pt x="202" y="48"/>
                </a:cubicBezTo>
                <a:cubicBezTo>
                  <a:pt x="202" y="44"/>
                  <a:pt x="200" y="35"/>
                  <a:pt x="203" y="33"/>
                </a:cubicBezTo>
                <a:cubicBezTo>
                  <a:pt x="206" y="31"/>
                  <a:pt x="208" y="34"/>
                  <a:pt x="208" y="41"/>
                </a:cubicBezTo>
                <a:cubicBezTo>
                  <a:pt x="207" y="48"/>
                  <a:pt x="207" y="54"/>
                  <a:pt x="204" y="58"/>
                </a:cubicBezTo>
                <a:cubicBezTo>
                  <a:pt x="200" y="62"/>
                  <a:pt x="201" y="69"/>
                  <a:pt x="200" y="73"/>
                </a:cubicBezTo>
                <a:cubicBezTo>
                  <a:pt x="198" y="77"/>
                  <a:pt x="200" y="79"/>
                  <a:pt x="203" y="82"/>
                </a:cubicBezTo>
                <a:cubicBezTo>
                  <a:pt x="205" y="84"/>
                  <a:pt x="211" y="86"/>
                  <a:pt x="216" y="87"/>
                </a:cubicBezTo>
                <a:cubicBezTo>
                  <a:pt x="220" y="89"/>
                  <a:pt x="220" y="91"/>
                  <a:pt x="222" y="95"/>
                </a:cubicBezTo>
                <a:cubicBezTo>
                  <a:pt x="225" y="98"/>
                  <a:pt x="231" y="94"/>
                  <a:pt x="225" y="89"/>
                </a:cubicBezTo>
                <a:cubicBezTo>
                  <a:pt x="220" y="83"/>
                  <a:pt x="215" y="82"/>
                  <a:pt x="211" y="78"/>
                </a:cubicBezTo>
                <a:cubicBezTo>
                  <a:pt x="207" y="73"/>
                  <a:pt x="206" y="65"/>
                  <a:pt x="209" y="62"/>
                </a:cubicBezTo>
                <a:cubicBezTo>
                  <a:pt x="213" y="58"/>
                  <a:pt x="219" y="61"/>
                  <a:pt x="220" y="66"/>
                </a:cubicBezTo>
                <a:cubicBezTo>
                  <a:pt x="220" y="71"/>
                  <a:pt x="230" y="72"/>
                  <a:pt x="228" y="66"/>
                </a:cubicBezTo>
                <a:cubicBezTo>
                  <a:pt x="226" y="61"/>
                  <a:pt x="219" y="58"/>
                  <a:pt x="226" y="56"/>
                </a:cubicBezTo>
                <a:cubicBezTo>
                  <a:pt x="228" y="55"/>
                  <a:pt x="231" y="54"/>
                  <a:pt x="233" y="54"/>
                </a:cubicBezTo>
                <a:cubicBezTo>
                  <a:pt x="232" y="62"/>
                  <a:pt x="232" y="62"/>
                  <a:pt x="232" y="62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9" y="73"/>
                  <a:pt x="249" y="73"/>
                  <a:pt x="249" y="73"/>
                </a:cubicBezTo>
                <a:cubicBezTo>
                  <a:pt x="246" y="81"/>
                  <a:pt x="246" y="81"/>
                  <a:pt x="246" y="81"/>
                </a:cubicBezTo>
                <a:cubicBezTo>
                  <a:pt x="242" y="80"/>
                  <a:pt x="242" y="80"/>
                  <a:pt x="242" y="80"/>
                </a:cubicBezTo>
                <a:cubicBezTo>
                  <a:pt x="236" y="88"/>
                  <a:pt x="236" y="88"/>
                  <a:pt x="236" y="88"/>
                </a:cubicBezTo>
                <a:cubicBezTo>
                  <a:pt x="240" y="93"/>
                  <a:pt x="240" y="93"/>
                  <a:pt x="240" y="93"/>
                </a:cubicBezTo>
                <a:cubicBezTo>
                  <a:pt x="248" y="98"/>
                  <a:pt x="248" y="98"/>
                  <a:pt x="248" y="98"/>
                </a:cubicBezTo>
                <a:cubicBezTo>
                  <a:pt x="248" y="117"/>
                  <a:pt x="248" y="117"/>
                  <a:pt x="248" y="117"/>
                </a:cubicBezTo>
                <a:cubicBezTo>
                  <a:pt x="241" y="118"/>
                  <a:pt x="241" y="118"/>
                  <a:pt x="241" y="118"/>
                </a:cubicBezTo>
                <a:cubicBezTo>
                  <a:pt x="227" y="133"/>
                  <a:pt x="227" y="133"/>
                  <a:pt x="227" y="133"/>
                </a:cubicBezTo>
                <a:cubicBezTo>
                  <a:pt x="227" y="138"/>
                  <a:pt x="227" y="138"/>
                  <a:pt x="227" y="138"/>
                </a:cubicBezTo>
                <a:cubicBezTo>
                  <a:pt x="235" y="149"/>
                  <a:pt x="235" y="149"/>
                  <a:pt x="235" y="149"/>
                </a:cubicBezTo>
                <a:cubicBezTo>
                  <a:pt x="241" y="149"/>
                  <a:pt x="241" y="149"/>
                  <a:pt x="241" y="149"/>
                </a:cubicBezTo>
                <a:cubicBezTo>
                  <a:pt x="242" y="151"/>
                  <a:pt x="242" y="151"/>
                  <a:pt x="242" y="151"/>
                </a:cubicBezTo>
                <a:cubicBezTo>
                  <a:pt x="245" y="156"/>
                  <a:pt x="245" y="156"/>
                  <a:pt x="245" y="156"/>
                </a:cubicBezTo>
                <a:cubicBezTo>
                  <a:pt x="248" y="152"/>
                  <a:pt x="248" y="152"/>
                  <a:pt x="248" y="152"/>
                </a:cubicBezTo>
                <a:cubicBezTo>
                  <a:pt x="253" y="153"/>
                  <a:pt x="253" y="153"/>
                  <a:pt x="253" y="153"/>
                </a:cubicBezTo>
                <a:cubicBezTo>
                  <a:pt x="258" y="150"/>
                  <a:pt x="258" y="150"/>
                  <a:pt x="258" y="150"/>
                </a:cubicBezTo>
                <a:cubicBezTo>
                  <a:pt x="258" y="150"/>
                  <a:pt x="258" y="155"/>
                  <a:pt x="258" y="156"/>
                </a:cubicBezTo>
                <a:cubicBezTo>
                  <a:pt x="258" y="157"/>
                  <a:pt x="260" y="157"/>
                  <a:pt x="260" y="157"/>
                </a:cubicBezTo>
                <a:cubicBezTo>
                  <a:pt x="261" y="162"/>
                  <a:pt x="261" y="162"/>
                  <a:pt x="261" y="162"/>
                </a:cubicBezTo>
                <a:cubicBezTo>
                  <a:pt x="264" y="172"/>
                  <a:pt x="264" y="172"/>
                  <a:pt x="264" y="172"/>
                </a:cubicBezTo>
                <a:cubicBezTo>
                  <a:pt x="260" y="176"/>
                  <a:pt x="260" y="176"/>
                  <a:pt x="260" y="176"/>
                </a:cubicBezTo>
                <a:cubicBezTo>
                  <a:pt x="262" y="185"/>
                  <a:pt x="262" y="185"/>
                  <a:pt x="262" y="185"/>
                </a:cubicBezTo>
                <a:cubicBezTo>
                  <a:pt x="256" y="195"/>
                  <a:pt x="256" y="195"/>
                  <a:pt x="256" y="195"/>
                </a:cubicBezTo>
                <a:cubicBezTo>
                  <a:pt x="251" y="195"/>
                  <a:pt x="251" y="195"/>
                  <a:pt x="251" y="195"/>
                </a:cubicBezTo>
                <a:cubicBezTo>
                  <a:pt x="251" y="203"/>
                  <a:pt x="251" y="203"/>
                  <a:pt x="251" y="203"/>
                </a:cubicBezTo>
                <a:cubicBezTo>
                  <a:pt x="257" y="208"/>
                  <a:pt x="257" y="208"/>
                  <a:pt x="257" y="208"/>
                </a:cubicBezTo>
                <a:cubicBezTo>
                  <a:pt x="251" y="215"/>
                  <a:pt x="251" y="215"/>
                  <a:pt x="251" y="215"/>
                </a:cubicBezTo>
                <a:cubicBezTo>
                  <a:pt x="254" y="218"/>
                  <a:pt x="254" y="218"/>
                  <a:pt x="254" y="218"/>
                </a:cubicBezTo>
                <a:cubicBezTo>
                  <a:pt x="255" y="224"/>
                  <a:pt x="255" y="224"/>
                  <a:pt x="255" y="224"/>
                </a:cubicBezTo>
                <a:cubicBezTo>
                  <a:pt x="261" y="227"/>
                  <a:pt x="261" y="227"/>
                  <a:pt x="261" y="227"/>
                </a:cubicBezTo>
                <a:cubicBezTo>
                  <a:pt x="265" y="232"/>
                  <a:pt x="265" y="232"/>
                  <a:pt x="265" y="232"/>
                </a:cubicBezTo>
                <a:cubicBezTo>
                  <a:pt x="260" y="239"/>
                  <a:pt x="260" y="239"/>
                  <a:pt x="260" y="239"/>
                </a:cubicBezTo>
                <a:cubicBezTo>
                  <a:pt x="263" y="243"/>
                  <a:pt x="263" y="243"/>
                  <a:pt x="263" y="243"/>
                </a:cubicBezTo>
                <a:cubicBezTo>
                  <a:pt x="264" y="251"/>
                  <a:pt x="264" y="251"/>
                  <a:pt x="264" y="251"/>
                </a:cubicBezTo>
                <a:cubicBezTo>
                  <a:pt x="259" y="253"/>
                  <a:pt x="259" y="253"/>
                  <a:pt x="259" y="253"/>
                </a:cubicBezTo>
                <a:cubicBezTo>
                  <a:pt x="262" y="261"/>
                  <a:pt x="262" y="261"/>
                  <a:pt x="262" y="261"/>
                </a:cubicBezTo>
                <a:cubicBezTo>
                  <a:pt x="268" y="260"/>
                  <a:pt x="268" y="260"/>
                  <a:pt x="268" y="260"/>
                </a:cubicBezTo>
                <a:cubicBezTo>
                  <a:pt x="274" y="266"/>
                  <a:pt x="274" y="266"/>
                  <a:pt x="274" y="266"/>
                </a:cubicBezTo>
                <a:cubicBezTo>
                  <a:pt x="277" y="277"/>
                  <a:pt x="277" y="277"/>
                  <a:pt x="277" y="277"/>
                </a:cubicBezTo>
                <a:cubicBezTo>
                  <a:pt x="271" y="283"/>
                  <a:pt x="271" y="283"/>
                  <a:pt x="271" y="283"/>
                </a:cubicBezTo>
                <a:cubicBezTo>
                  <a:pt x="274" y="289"/>
                  <a:pt x="274" y="289"/>
                  <a:pt x="274" y="289"/>
                </a:cubicBezTo>
                <a:cubicBezTo>
                  <a:pt x="280" y="289"/>
                  <a:pt x="280" y="289"/>
                  <a:pt x="280" y="289"/>
                </a:cubicBezTo>
                <a:cubicBezTo>
                  <a:pt x="286" y="294"/>
                  <a:pt x="286" y="294"/>
                  <a:pt x="286" y="294"/>
                </a:cubicBezTo>
                <a:cubicBezTo>
                  <a:pt x="290" y="290"/>
                  <a:pt x="290" y="290"/>
                  <a:pt x="290" y="290"/>
                </a:cubicBezTo>
                <a:cubicBezTo>
                  <a:pt x="290" y="305"/>
                  <a:pt x="290" y="305"/>
                  <a:pt x="290" y="305"/>
                </a:cubicBezTo>
                <a:cubicBezTo>
                  <a:pt x="293" y="311"/>
                  <a:pt x="293" y="311"/>
                  <a:pt x="293" y="311"/>
                </a:cubicBezTo>
                <a:cubicBezTo>
                  <a:pt x="284" y="319"/>
                  <a:pt x="284" y="319"/>
                  <a:pt x="284" y="319"/>
                </a:cubicBezTo>
                <a:cubicBezTo>
                  <a:pt x="278" y="328"/>
                  <a:pt x="278" y="328"/>
                  <a:pt x="278" y="328"/>
                </a:cubicBezTo>
                <a:cubicBezTo>
                  <a:pt x="284" y="335"/>
                  <a:pt x="284" y="335"/>
                  <a:pt x="284" y="335"/>
                </a:cubicBezTo>
                <a:cubicBezTo>
                  <a:pt x="285" y="344"/>
                  <a:pt x="285" y="344"/>
                  <a:pt x="285" y="344"/>
                </a:cubicBezTo>
                <a:cubicBezTo>
                  <a:pt x="279" y="348"/>
                  <a:pt x="279" y="348"/>
                  <a:pt x="279" y="348"/>
                </a:cubicBezTo>
                <a:cubicBezTo>
                  <a:pt x="278" y="356"/>
                  <a:pt x="278" y="356"/>
                  <a:pt x="278" y="356"/>
                </a:cubicBezTo>
                <a:cubicBezTo>
                  <a:pt x="268" y="366"/>
                  <a:pt x="268" y="366"/>
                  <a:pt x="268" y="366"/>
                </a:cubicBezTo>
                <a:cubicBezTo>
                  <a:pt x="264" y="361"/>
                  <a:pt x="264" y="361"/>
                  <a:pt x="264" y="361"/>
                </a:cubicBezTo>
                <a:cubicBezTo>
                  <a:pt x="257" y="358"/>
                  <a:pt x="257" y="358"/>
                  <a:pt x="257" y="358"/>
                </a:cubicBezTo>
                <a:cubicBezTo>
                  <a:pt x="251" y="361"/>
                  <a:pt x="251" y="361"/>
                  <a:pt x="251" y="361"/>
                </a:cubicBezTo>
                <a:cubicBezTo>
                  <a:pt x="245" y="352"/>
                  <a:pt x="245" y="352"/>
                  <a:pt x="245" y="352"/>
                </a:cubicBezTo>
                <a:cubicBezTo>
                  <a:pt x="238" y="348"/>
                  <a:pt x="238" y="348"/>
                  <a:pt x="238" y="348"/>
                </a:cubicBezTo>
                <a:cubicBezTo>
                  <a:pt x="233" y="352"/>
                  <a:pt x="233" y="352"/>
                  <a:pt x="233" y="352"/>
                </a:cubicBezTo>
                <a:cubicBezTo>
                  <a:pt x="226" y="343"/>
                  <a:pt x="226" y="343"/>
                  <a:pt x="226" y="343"/>
                </a:cubicBezTo>
                <a:cubicBezTo>
                  <a:pt x="224" y="336"/>
                  <a:pt x="224" y="336"/>
                  <a:pt x="224" y="336"/>
                </a:cubicBezTo>
                <a:cubicBezTo>
                  <a:pt x="212" y="343"/>
                  <a:pt x="212" y="343"/>
                  <a:pt x="212" y="343"/>
                </a:cubicBezTo>
                <a:cubicBezTo>
                  <a:pt x="209" y="348"/>
                  <a:pt x="209" y="348"/>
                  <a:pt x="209" y="348"/>
                </a:cubicBezTo>
                <a:cubicBezTo>
                  <a:pt x="183" y="349"/>
                  <a:pt x="183" y="349"/>
                  <a:pt x="183" y="349"/>
                </a:cubicBezTo>
                <a:cubicBezTo>
                  <a:pt x="171" y="340"/>
                  <a:pt x="171" y="340"/>
                  <a:pt x="171" y="340"/>
                </a:cubicBezTo>
                <a:cubicBezTo>
                  <a:pt x="172" y="334"/>
                  <a:pt x="172" y="334"/>
                  <a:pt x="172" y="334"/>
                </a:cubicBezTo>
                <a:cubicBezTo>
                  <a:pt x="162" y="330"/>
                  <a:pt x="162" y="330"/>
                  <a:pt x="162" y="330"/>
                </a:cubicBezTo>
                <a:cubicBezTo>
                  <a:pt x="160" y="333"/>
                  <a:pt x="160" y="333"/>
                  <a:pt x="160" y="333"/>
                </a:cubicBezTo>
                <a:cubicBezTo>
                  <a:pt x="150" y="326"/>
                  <a:pt x="150" y="326"/>
                  <a:pt x="150" y="326"/>
                </a:cubicBezTo>
                <a:cubicBezTo>
                  <a:pt x="146" y="324"/>
                  <a:pt x="146" y="324"/>
                  <a:pt x="146" y="324"/>
                </a:cubicBezTo>
                <a:cubicBezTo>
                  <a:pt x="141" y="327"/>
                  <a:pt x="141" y="327"/>
                  <a:pt x="141" y="327"/>
                </a:cubicBezTo>
                <a:cubicBezTo>
                  <a:pt x="132" y="319"/>
                  <a:pt x="132" y="319"/>
                  <a:pt x="132" y="319"/>
                </a:cubicBezTo>
                <a:cubicBezTo>
                  <a:pt x="127" y="319"/>
                  <a:pt x="127" y="319"/>
                  <a:pt x="127" y="319"/>
                </a:cubicBezTo>
                <a:cubicBezTo>
                  <a:pt x="123" y="311"/>
                  <a:pt x="123" y="311"/>
                  <a:pt x="123" y="311"/>
                </a:cubicBezTo>
                <a:cubicBezTo>
                  <a:pt x="106" y="313"/>
                  <a:pt x="106" y="313"/>
                  <a:pt x="106" y="313"/>
                </a:cubicBezTo>
                <a:cubicBezTo>
                  <a:pt x="102" y="303"/>
                  <a:pt x="102" y="303"/>
                  <a:pt x="102" y="303"/>
                </a:cubicBezTo>
                <a:cubicBezTo>
                  <a:pt x="104" y="298"/>
                  <a:pt x="104" y="298"/>
                  <a:pt x="104" y="298"/>
                </a:cubicBezTo>
                <a:cubicBezTo>
                  <a:pt x="97" y="291"/>
                  <a:pt x="97" y="291"/>
                  <a:pt x="97" y="291"/>
                </a:cubicBezTo>
                <a:cubicBezTo>
                  <a:pt x="95" y="277"/>
                  <a:pt x="95" y="277"/>
                  <a:pt x="95" y="277"/>
                </a:cubicBezTo>
                <a:cubicBezTo>
                  <a:pt x="88" y="268"/>
                  <a:pt x="88" y="268"/>
                  <a:pt x="88" y="268"/>
                </a:cubicBezTo>
                <a:cubicBezTo>
                  <a:pt x="79" y="267"/>
                  <a:pt x="79" y="267"/>
                  <a:pt x="79" y="267"/>
                </a:cubicBezTo>
                <a:cubicBezTo>
                  <a:pt x="73" y="272"/>
                  <a:pt x="73" y="272"/>
                  <a:pt x="73" y="272"/>
                </a:cubicBezTo>
                <a:cubicBezTo>
                  <a:pt x="68" y="266"/>
                  <a:pt x="68" y="266"/>
                  <a:pt x="68" y="266"/>
                </a:cubicBezTo>
                <a:cubicBezTo>
                  <a:pt x="64" y="272"/>
                  <a:pt x="64" y="272"/>
                  <a:pt x="64" y="272"/>
                </a:cubicBezTo>
                <a:cubicBezTo>
                  <a:pt x="56" y="272"/>
                  <a:pt x="56" y="272"/>
                  <a:pt x="56" y="272"/>
                </a:cubicBezTo>
                <a:cubicBezTo>
                  <a:pt x="50" y="263"/>
                  <a:pt x="50" y="263"/>
                  <a:pt x="50" y="263"/>
                </a:cubicBezTo>
                <a:cubicBezTo>
                  <a:pt x="54" y="256"/>
                  <a:pt x="54" y="256"/>
                  <a:pt x="54" y="256"/>
                </a:cubicBezTo>
                <a:cubicBezTo>
                  <a:pt x="44" y="246"/>
                  <a:pt x="44" y="246"/>
                  <a:pt x="44" y="246"/>
                </a:cubicBezTo>
                <a:cubicBezTo>
                  <a:pt x="31" y="251"/>
                  <a:pt x="31" y="251"/>
                  <a:pt x="31" y="251"/>
                </a:cubicBezTo>
                <a:cubicBezTo>
                  <a:pt x="25" y="247"/>
                  <a:pt x="25" y="247"/>
                  <a:pt x="25" y="247"/>
                </a:cubicBezTo>
                <a:cubicBezTo>
                  <a:pt x="12" y="246"/>
                  <a:pt x="12" y="246"/>
                  <a:pt x="12" y="246"/>
                </a:cubicBezTo>
                <a:cubicBezTo>
                  <a:pt x="0" y="231"/>
                  <a:pt x="0" y="231"/>
                  <a:pt x="0" y="231"/>
                </a:cubicBezTo>
                <a:cubicBezTo>
                  <a:pt x="9" y="216"/>
                  <a:pt x="9" y="216"/>
                  <a:pt x="9" y="216"/>
                </a:cubicBezTo>
                <a:cubicBezTo>
                  <a:pt x="10" y="198"/>
                  <a:pt x="10" y="198"/>
                  <a:pt x="10" y="198"/>
                </a:cubicBezTo>
                <a:cubicBezTo>
                  <a:pt x="18" y="198"/>
                  <a:pt x="18" y="198"/>
                  <a:pt x="18" y="198"/>
                </a:cubicBezTo>
                <a:cubicBezTo>
                  <a:pt x="19" y="191"/>
                  <a:pt x="19" y="191"/>
                  <a:pt x="19" y="191"/>
                </a:cubicBezTo>
                <a:cubicBezTo>
                  <a:pt x="35" y="183"/>
                  <a:pt x="35" y="183"/>
                  <a:pt x="35" y="183"/>
                </a:cubicBezTo>
                <a:cubicBezTo>
                  <a:pt x="53" y="183"/>
                  <a:pt x="53" y="183"/>
                  <a:pt x="53" y="183"/>
                </a:cubicBezTo>
                <a:cubicBezTo>
                  <a:pt x="55" y="175"/>
                  <a:pt x="55" y="175"/>
                  <a:pt x="55" y="175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7" y="169"/>
                  <a:pt x="67" y="169"/>
                  <a:pt x="67" y="169"/>
                </a:cubicBezTo>
                <a:cubicBezTo>
                  <a:pt x="75" y="165"/>
                  <a:pt x="75" y="165"/>
                  <a:pt x="75" y="165"/>
                </a:cubicBezTo>
                <a:cubicBezTo>
                  <a:pt x="69" y="161"/>
                  <a:pt x="69" y="161"/>
                  <a:pt x="69" y="161"/>
                </a:cubicBezTo>
                <a:cubicBezTo>
                  <a:pt x="76" y="156"/>
                  <a:pt x="76" y="156"/>
                  <a:pt x="76" y="156"/>
                </a:cubicBezTo>
                <a:cubicBezTo>
                  <a:pt x="70" y="150"/>
                  <a:pt x="70" y="150"/>
                  <a:pt x="70" y="150"/>
                </a:cubicBezTo>
                <a:cubicBezTo>
                  <a:pt x="72" y="142"/>
                  <a:pt x="72" y="142"/>
                  <a:pt x="72" y="142"/>
                </a:cubicBezTo>
                <a:cubicBezTo>
                  <a:pt x="78" y="138"/>
                  <a:pt x="78" y="138"/>
                  <a:pt x="78" y="138"/>
                </a:cubicBezTo>
                <a:cubicBezTo>
                  <a:pt x="79" y="128"/>
                  <a:pt x="79" y="128"/>
                  <a:pt x="79" y="128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80" y="112"/>
                  <a:pt x="80" y="112"/>
                  <a:pt x="80" y="112"/>
                </a:cubicBezTo>
                <a:close/>
                <a:moveTo>
                  <a:pt x="163" y="12"/>
                </a:moveTo>
                <a:cubicBezTo>
                  <a:pt x="163" y="12"/>
                  <a:pt x="164" y="15"/>
                  <a:pt x="169" y="17"/>
                </a:cubicBezTo>
                <a:cubicBezTo>
                  <a:pt x="173" y="20"/>
                  <a:pt x="178" y="16"/>
                  <a:pt x="178" y="12"/>
                </a:cubicBezTo>
                <a:cubicBezTo>
                  <a:pt x="177" y="8"/>
                  <a:pt x="175" y="10"/>
                  <a:pt x="176" y="7"/>
                </a:cubicBezTo>
                <a:cubicBezTo>
                  <a:pt x="177" y="3"/>
                  <a:pt x="169" y="0"/>
                  <a:pt x="167" y="2"/>
                </a:cubicBezTo>
                <a:cubicBezTo>
                  <a:pt x="165" y="4"/>
                  <a:pt x="163" y="11"/>
                  <a:pt x="163" y="12"/>
                </a:cubicBez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45" name="Чукотский АО">
            <a:extLst>
              <a:ext uri="{FF2B5EF4-FFF2-40B4-BE49-F238E27FC236}">
                <a16:creationId xmlns:a16="http://schemas.microsoft.com/office/drawing/2014/main" xmlns="" id="{22A80D75-4F12-BA5D-3520-3328EA26A166}"/>
              </a:ext>
            </a:extLst>
          </p:cNvPr>
          <p:cNvSpPr>
            <a:spLocks noEditPoints="1"/>
          </p:cNvSpPr>
          <p:nvPr/>
        </p:nvSpPr>
        <p:spPr bwMode="auto">
          <a:xfrm>
            <a:off x="9306939" y="620688"/>
            <a:ext cx="1467427" cy="1654136"/>
          </a:xfrm>
          <a:custGeom>
            <a:avLst/>
            <a:gdLst>
              <a:gd name="T0" fmla="*/ 7 w 287"/>
              <a:gd name="T1" fmla="*/ 247 h 363"/>
              <a:gd name="T2" fmla="*/ 23 w 287"/>
              <a:gd name="T3" fmla="*/ 214 h 363"/>
              <a:gd name="T4" fmla="*/ 38 w 287"/>
              <a:gd name="T5" fmla="*/ 203 h 363"/>
              <a:gd name="T6" fmla="*/ 42 w 287"/>
              <a:gd name="T7" fmla="*/ 213 h 363"/>
              <a:gd name="T8" fmla="*/ 54 w 287"/>
              <a:gd name="T9" fmla="*/ 191 h 363"/>
              <a:gd name="T10" fmla="*/ 27 w 287"/>
              <a:gd name="T11" fmla="*/ 181 h 363"/>
              <a:gd name="T12" fmla="*/ 47 w 287"/>
              <a:gd name="T13" fmla="*/ 153 h 363"/>
              <a:gd name="T14" fmla="*/ 76 w 287"/>
              <a:gd name="T15" fmla="*/ 114 h 363"/>
              <a:gd name="T16" fmla="*/ 117 w 287"/>
              <a:gd name="T17" fmla="*/ 85 h 363"/>
              <a:gd name="T18" fmla="*/ 155 w 287"/>
              <a:gd name="T19" fmla="*/ 58 h 363"/>
              <a:gd name="T20" fmla="*/ 179 w 287"/>
              <a:gd name="T21" fmla="*/ 61 h 363"/>
              <a:gd name="T22" fmla="*/ 168 w 287"/>
              <a:gd name="T23" fmla="*/ 53 h 363"/>
              <a:gd name="T24" fmla="*/ 172 w 287"/>
              <a:gd name="T25" fmla="*/ 34 h 363"/>
              <a:gd name="T26" fmla="*/ 205 w 287"/>
              <a:gd name="T27" fmla="*/ 2 h 363"/>
              <a:gd name="T28" fmla="*/ 218 w 287"/>
              <a:gd name="T29" fmla="*/ 18 h 363"/>
              <a:gd name="T30" fmla="*/ 224 w 287"/>
              <a:gd name="T31" fmla="*/ 39 h 363"/>
              <a:gd name="T32" fmla="*/ 247 w 287"/>
              <a:gd name="T33" fmla="*/ 45 h 363"/>
              <a:gd name="T34" fmla="*/ 246 w 287"/>
              <a:gd name="T35" fmla="*/ 64 h 363"/>
              <a:gd name="T36" fmla="*/ 226 w 287"/>
              <a:gd name="T37" fmla="*/ 84 h 363"/>
              <a:gd name="T38" fmla="*/ 204 w 287"/>
              <a:gd name="T39" fmla="*/ 107 h 363"/>
              <a:gd name="T40" fmla="*/ 184 w 287"/>
              <a:gd name="T41" fmla="*/ 113 h 363"/>
              <a:gd name="T42" fmla="*/ 187 w 287"/>
              <a:gd name="T43" fmla="*/ 124 h 363"/>
              <a:gd name="T44" fmla="*/ 209 w 287"/>
              <a:gd name="T45" fmla="*/ 135 h 363"/>
              <a:gd name="T46" fmla="*/ 212 w 287"/>
              <a:gd name="T47" fmla="*/ 161 h 363"/>
              <a:gd name="T48" fmla="*/ 202 w 287"/>
              <a:gd name="T49" fmla="*/ 179 h 363"/>
              <a:gd name="T50" fmla="*/ 220 w 287"/>
              <a:gd name="T51" fmla="*/ 168 h 363"/>
              <a:gd name="T52" fmla="*/ 246 w 287"/>
              <a:gd name="T53" fmla="*/ 163 h 363"/>
              <a:gd name="T54" fmla="*/ 272 w 287"/>
              <a:gd name="T55" fmla="*/ 159 h 363"/>
              <a:gd name="T56" fmla="*/ 264 w 287"/>
              <a:gd name="T57" fmla="*/ 191 h 363"/>
              <a:gd name="T58" fmla="*/ 275 w 287"/>
              <a:gd name="T59" fmla="*/ 228 h 363"/>
              <a:gd name="T60" fmla="*/ 264 w 287"/>
              <a:gd name="T61" fmla="*/ 239 h 363"/>
              <a:gd name="T62" fmla="*/ 251 w 287"/>
              <a:gd name="T63" fmla="*/ 254 h 363"/>
              <a:gd name="T64" fmla="*/ 241 w 287"/>
              <a:gd name="T65" fmla="*/ 284 h 363"/>
              <a:gd name="T66" fmla="*/ 224 w 287"/>
              <a:gd name="T67" fmla="*/ 289 h 363"/>
              <a:gd name="T68" fmla="*/ 207 w 287"/>
              <a:gd name="T69" fmla="*/ 289 h 363"/>
              <a:gd name="T70" fmla="*/ 178 w 287"/>
              <a:gd name="T71" fmla="*/ 280 h 363"/>
              <a:gd name="T72" fmla="*/ 161 w 287"/>
              <a:gd name="T73" fmla="*/ 298 h 363"/>
              <a:gd name="T74" fmla="*/ 144 w 287"/>
              <a:gd name="T75" fmla="*/ 312 h 363"/>
              <a:gd name="T76" fmla="*/ 136 w 287"/>
              <a:gd name="T77" fmla="*/ 326 h 363"/>
              <a:gd name="T78" fmla="*/ 124 w 287"/>
              <a:gd name="T79" fmla="*/ 349 h 363"/>
              <a:gd name="T80" fmla="*/ 91 w 287"/>
              <a:gd name="T81" fmla="*/ 357 h 363"/>
              <a:gd name="T82" fmla="*/ 70 w 287"/>
              <a:gd name="T83" fmla="*/ 352 h 363"/>
              <a:gd name="T84" fmla="*/ 59 w 287"/>
              <a:gd name="T85" fmla="*/ 354 h 363"/>
              <a:gd name="T86" fmla="*/ 26 w 287"/>
              <a:gd name="T87" fmla="*/ 346 h 363"/>
              <a:gd name="T88" fmla="*/ 20 w 287"/>
              <a:gd name="T89" fmla="*/ 322 h 363"/>
              <a:gd name="T90" fmla="*/ 26 w 287"/>
              <a:gd name="T91" fmla="*/ 301 h 363"/>
              <a:gd name="T92" fmla="*/ 25 w 287"/>
              <a:gd name="T93" fmla="*/ 278 h 363"/>
              <a:gd name="T94" fmla="*/ 30 w 287"/>
              <a:gd name="T95" fmla="*/ 60 h 363"/>
              <a:gd name="T96" fmla="*/ 30 w 287"/>
              <a:gd name="T97" fmla="*/ 95 h 363"/>
              <a:gd name="T98" fmla="*/ 40 w 287"/>
              <a:gd name="T99" fmla="*/ 64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7" h="363">
                <a:moveTo>
                  <a:pt x="0" y="264"/>
                </a:moveTo>
                <a:cubicBezTo>
                  <a:pt x="0" y="263"/>
                  <a:pt x="1" y="263"/>
                  <a:pt x="1" y="262"/>
                </a:cubicBezTo>
                <a:cubicBezTo>
                  <a:pt x="4" y="255"/>
                  <a:pt x="5" y="250"/>
                  <a:pt x="7" y="247"/>
                </a:cubicBezTo>
                <a:cubicBezTo>
                  <a:pt x="9" y="245"/>
                  <a:pt x="14" y="244"/>
                  <a:pt x="17" y="240"/>
                </a:cubicBezTo>
                <a:cubicBezTo>
                  <a:pt x="21" y="235"/>
                  <a:pt x="26" y="231"/>
                  <a:pt x="26" y="227"/>
                </a:cubicBezTo>
                <a:cubicBezTo>
                  <a:pt x="27" y="223"/>
                  <a:pt x="25" y="216"/>
                  <a:pt x="23" y="214"/>
                </a:cubicBezTo>
                <a:cubicBezTo>
                  <a:pt x="20" y="212"/>
                  <a:pt x="20" y="207"/>
                  <a:pt x="20" y="206"/>
                </a:cubicBezTo>
                <a:cubicBezTo>
                  <a:pt x="21" y="204"/>
                  <a:pt x="28" y="197"/>
                  <a:pt x="30" y="197"/>
                </a:cubicBezTo>
                <a:cubicBezTo>
                  <a:pt x="31" y="196"/>
                  <a:pt x="38" y="202"/>
                  <a:pt x="38" y="203"/>
                </a:cubicBezTo>
                <a:cubicBezTo>
                  <a:pt x="37" y="205"/>
                  <a:pt x="32" y="208"/>
                  <a:pt x="31" y="211"/>
                </a:cubicBezTo>
                <a:cubicBezTo>
                  <a:pt x="29" y="213"/>
                  <a:pt x="34" y="213"/>
                  <a:pt x="36" y="214"/>
                </a:cubicBezTo>
                <a:cubicBezTo>
                  <a:pt x="38" y="215"/>
                  <a:pt x="39" y="215"/>
                  <a:pt x="42" y="213"/>
                </a:cubicBezTo>
                <a:cubicBezTo>
                  <a:pt x="46" y="210"/>
                  <a:pt x="48" y="206"/>
                  <a:pt x="51" y="207"/>
                </a:cubicBezTo>
                <a:cubicBezTo>
                  <a:pt x="54" y="208"/>
                  <a:pt x="59" y="207"/>
                  <a:pt x="61" y="203"/>
                </a:cubicBezTo>
                <a:cubicBezTo>
                  <a:pt x="62" y="200"/>
                  <a:pt x="61" y="192"/>
                  <a:pt x="54" y="191"/>
                </a:cubicBezTo>
                <a:cubicBezTo>
                  <a:pt x="47" y="189"/>
                  <a:pt x="42" y="191"/>
                  <a:pt x="40" y="192"/>
                </a:cubicBezTo>
                <a:cubicBezTo>
                  <a:pt x="39" y="193"/>
                  <a:pt x="37" y="191"/>
                  <a:pt x="35" y="188"/>
                </a:cubicBezTo>
                <a:cubicBezTo>
                  <a:pt x="32" y="185"/>
                  <a:pt x="27" y="182"/>
                  <a:pt x="27" y="181"/>
                </a:cubicBezTo>
                <a:cubicBezTo>
                  <a:pt x="27" y="180"/>
                  <a:pt x="29" y="177"/>
                  <a:pt x="33" y="174"/>
                </a:cubicBezTo>
                <a:cubicBezTo>
                  <a:pt x="37" y="170"/>
                  <a:pt x="42" y="162"/>
                  <a:pt x="44" y="161"/>
                </a:cubicBezTo>
                <a:cubicBezTo>
                  <a:pt x="47" y="161"/>
                  <a:pt x="46" y="156"/>
                  <a:pt x="47" y="153"/>
                </a:cubicBezTo>
                <a:cubicBezTo>
                  <a:pt x="49" y="151"/>
                  <a:pt x="54" y="143"/>
                  <a:pt x="54" y="139"/>
                </a:cubicBezTo>
                <a:cubicBezTo>
                  <a:pt x="53" y="135"/>
                  <a:pt x="53" y="134"/>
                  <a:pt x="60" y="130"/>
                </a:cubicBezTo>
                <a:cubicBezTo>
                  <a:pt x="66" y="125"/>
                  <a:pt x="75" y="118"/>
                  <a:pt x="76" y="114"/>
                </a:cubicBezTo>
                <a:cubicBezTo>
                  <a:pt x="77" y="111"/>
                  <a:pt x="84" y="105"/>
                  <a:pt x="89" y="101"/>
                </a:cubicBezTo>
                <a:cubicBezTo>
                  <a:pt x="95" y="98"/>
                  <a:pt x="98" y="99"/>
                  <a:pt x="102" y="94"/>
                </a:cubicBezTo>
                <a:cubicBezTo>
                  <a:pt x="106" y="89"/>
                  <a:pt x="115" y="87"/>
                  <a:pt x="117" y="85"/>
                </a:cubicBezTo>
                <a:cubicBezTo>
                  <a:pt x="120" y="83"/>
                  <a:pt x="129" y="76"/>
                  <a:pt x="131" y="73"/>
                </a:cubicBezTo>
                <a:cubicBezTo>
                  <a:pt x="133" y="71"/>
                  <a:pt x="143" y="64"/>
                  <a:pt x="146" y="61"/>
                </a:cubicBezTo>
                <a:cubicBezTo>
                  <a:pt x="148" y="59"/>
                  <a:pt x="152" y="60"/>
                  <a:pt x="155" y="58"/>
                </a:cubicBezTo>
                <a:cubicBezTo>
                  <a:pt x="157" y="56"/>
                  <a:pt x="160" y="56"/>
                  <a:pt x="161" y="57"/>
                </a:cubicBezTo>
                <a:cubicBezTo>
                  <a:pt x="162" y="59"/>
                  <a:pt x="167" y="60"/>
                  <a:pt x="170" y="59"/>
                </a:cubicBezTo>
                <a:cubicBezTo>
                  <a:pt x="173" y="58"/>
                  <a:pt x="178" y="61"/>
                  <a:pt x="179" y="61"/>
                </a:cubicBezTo>
                <a:cubicBezTo>
                  <a:pt x="180" y="60"/>
                  <a:pt x="188" y="55"/>
                  <a:pt x="184" y="54"/>
                </a:cubicBezTo>
                <a:cubicBezTo>
                  <a:pt x="181" y="53"/>
                  <a:pt x="180" y="51"/>
                  <a:pt x="176" y="53"/>
                </a:cubicBezTo>
                <a:cubicBezTo>
                  <a:pt x="172" y="54"/>
                  <a:pt x="170" y="52"/>
                  <a:pt x="168" y="53"/>
                </a:cubicBezTo>
                <a:cubicBezTo>
                  <a:pt x="165" y="53"/>
                  <a:pt x="166" y="49"/>
                  <a:pt x="168" y="46"/>
                </a:cubicBezTo>
                <a:cubicBezTo>
                  <a:pt x="170" y="43"/>
                  <a:pt x="172" y="45"/>
                  <a:pt x="173" y="41"/>
                </a:cubicBezTo>
                <a:cubicBezTo>
                  <a:pt x="174" y="38"/>
                  <a:pt x="173" y="36"/>
                  <a:pt x="172" y="34"/>
                </a:cubicBezTo>
                <a:cubicBezTo>
                  <a:pt x="171" y="33"/>
                  <a:pt x="173" y="28"/>
                  <a:pt x="175" y="25"/>
                </a:cubicBezTo>
                <a:cubicBezTo>
                  <a:pt x="177" y="22"/>
                  <a:pt x="181" y="23"/>
                  <a:pt x="184" y="21"/>
                </a:cubicBezTo>
                <a:cubicBezTo>
                  <a:pt x="187" y="18"/>
                  <a:pt x="203" y="4"/>
                  <a:pt x="205" y="2"/>
                </a:cubicBezTo>
                <a:cubicBezTo>
                  <a:pt x="207" y="0"/>
                  <a:pt x="209" y="4"/>
                  <a:pt x="208" y="7"/>
                </a:cubicBezTo>
                <a:cubicBezTo>
                  <a:pt x="208" y="9"/>
                  <a:pt x="210" y="13"/>
                  <a:pt x="212" y="13"/>
                </a:cubicBezTo>
                <a:cubicBezTo>
                  <a:pt x="215" y="14"/>
                  <a:pt x="218" y="16"/>
                  <a:pt x="218" y="18"/>
                </a:cubicBezTo>
                <a:cubicBezTo>
                  <a:pt x="218" y="20"/>
                  <a:pt x="216" y="24"/>
                  <a:pt x="218" y="26"/>
                </a:cubicBezTo>
                <a:cubicBezTo>
                  <a:pt x="219" y="28"/>
                  <a:pt x="220" y="34"/>
                  <a:pt x="219" y="35"/>
                </a:cubicBezTo>
                <a:cubicBezTo>
                  <a:pt x="217" y="37"/>
                  <a:pt x="219" y="41"/>
                  <a:pt x="224" y="39"/>
                </a:cubicBezTo>
                <a:cubicBezTo>
                  <a:pt x="229" y="37"/>
                  <a:pt x="236" y="42"/>
                  <a:pt x="236" y="45"/>
                </a:cubicBezTo>
                <a:cubicBezTo>
                  <a:pt x="236" y="48"/>
                  <a:pt x="238" y="51"/>
                  <a:pt x="241" y="48"/>
                </a:cubicBezTo>
                <a:cubicBezTo>
                  <a:pt x="244" y="46"/>
                  <a:pt x="246" y="44"/>
                  <a:pt x="247" y="45"/>
                </a:cubicBezTo>
                <a:cubicBezTo>
                  <a:pt x="248" y="47"/>
                  <a:pt x="247" y="50"/>
                  <a:pt x="248" y="52"/>
                </a:cubicBezTo>
                <a:cubicBezTo>
                  <a:pt x="248" y="54"/>
                  <a:pt x="252" y="56"/>
                  <a:pt x="251" y="58"/>
                </a:cubicBezTo>
                <a:cubicBezTo>
                  <a:pt x="250" y="60"/>
                  <a:pt x="250" y="61"/>
                  <a:pt x="246" y="64"/>
                </a:cubicBezTo>
                <a:cubicBezTo>
                  <a:pt x="242" y="67"/>
                  <a:pt x="240" y="67"/>
                  <a:pt x="238" y="70"/>
                </a:cubicBezTo>
                <a:cubicBezTo>
                  <a:pt x="235" y="73"/>
                  <a:pt x="232" y="76"/>
                  <a:pt x="230" y="79"/>
                </a:cubicBezTo>
                <a:cubicBezTo>
                  <a:pt x="229" y="82"/>
                  <a:pt x="229" y="84"/>
                  <a:pt x="226" y="84"/>
                </a:cubicBezTo>
                <a:cubicBezTo>
                  <a:pt x="224" y="85"/>
                  <a:pt x="211" y="81"/>
                  <a:pt x="209" y="85"/>
                </a:cubicBezTo>
                <a:cubicBezTo>
                  <a:pt x="206" y="89"/>
                  <a:pt x="201" y="94"/>
                  <a:pt x="203" y="98"/>
                </a:cubicBezTo>
                <a:cubicBezTo>
                  <a:pt x="204" y="102"/>
                  <a:pt x="204" y="104"/>
                  <a:pt x="204" y="107"/>
                </a:cubicBezTo>
                <a:cubicBezTo>
                  <a:pt x="203" y="111"/>
                  <a:pt x="201" y="114"/>
                  <a:pt x="198" y="113"/>
                </a:cubicBezTo>
                <a:cubicBezTo>
                  <a:pt x="196" y="112"/>
                  <a:pt x="193" y="113"/>
                  <a:pt x="192" y="114"/>
                </a:cubicBezTo>
                <a:cubicBezTo>
                  <a:pt x="190" y="114"/>
                  <a:pt x="185" y="115"/>
                  <a:pt x="184" y="113"/>
                </a:cubicBezTo>
                <a:cubicBezTo>
                  <a:pt x="182" y="112"/>
                  <a:pt x="179" y="111"/>
                  <a:pt x="178" y="113"/>
                </a:cubicBezTo>
                <a:cubicBezTo>
                  <a:pt x="177" y="114"/>
                  <a:pt x="180" y="118"/>
                  <a:pt x="180" y="121"/>
                </a:cubicBezTo>
                <a:cubicBezTo>
                  <a:pt x="180" y="124"/>
                  <a:pt x="183" y="125"/>
                  <a:pt x="187" y="124"/>
                </a:cubicBezTo>
                <a:cubicBezTo>
                  <a:pt x="191" y="123"/>
                  <a:pt x="191" y="120"/>
                  <a:pt x="195" y="122"/>
                </a:cubicBezTo>
                <a:cubicBezTo>
                  <a:pt x="198" y="124"/>
                  <a:pt x="200" y="124"/>
                  <a:pt x="204" y="127"/>
                </a:cubicBezTo>
                <a:cubicBezTo>
                  <a:pt x="207" y="130"/>
                  <a:pt x="208" y="129"/>
                  <a:pt x="209" y="135"/>
                </a:cubicBezTo>
                <a:cubicBezTo>
                  <a:pt x="210" y="141"/>
                  <a:pt x="213" y="139"/>
                  <a:pt x="214" y="145"/>
                </a:cubicBezTo>
                <a:cubicBezTo>
                  <a:pt x="216" y="151"/>
                  <a:pt x="216" y="150"/>
                  <a:pt x="216" y="154"/>
                </a:cubicBezTo>
                <a:cubicBezTo>
                  <a:pt x="216" y="158"/>
                  <a:pt x="214" y="159"/>
                  <a:pt x="212" y="161"/>
                </a:cubicBezTo>
                <a:cubicBezTo>
                  <a:pt x="210" y="163"/>
                  <a:pt x="210" y="165"/>
                  <a:pt x="207" y="167"/>
                </a:cubicBezTo>
                <a:cubicBezTo>
                  <a:pt x="203" y="169"/>
                  <a:pt x="199" y="171"/>
                  <a:pt x="199" y="174"/>
                </a:cubicBezTo>
                <a:cubicBezTo>
                  <a:pt x="198" y="177"/>
                  <a:pt x="203" y="178"/>
                  <a:pt x="202" y="179"/>
                </a:cubicBezTo>
                <a:cubicBezTo>
                  <a:pt x="200" y="181"/>
                  <a:pt x="207" y="179"/>
                  <a:pt x="205" y="176"/>
                </a:cubicBezTo>
                <a:cubicBezTo>
                  <a:pt x="203" y="172"/>
                  <a:pt x="207" y="169"/>
                  <a:pt x="208" y="169"/>
                </a:cubicBezTo>
                <a:cubicBezTo>
                  <a:pt x="209" y="169"/>
                  <a:pt x="219" y="171"/>
                  <a:pt x="220" y="168"/>
                </a:cubicBezTo>
                <a:cubicBezTo>
                  <a:pt x="222" y="164"/>
                  <a:pt x="221" y="159"/>
                  <a:pt x="227" y="161"/>
                </a:cubicBezTo>
                <a:cubicBezTo>
                  <a:pt x="233" y="162"/>
                  <a:pt x="230" y="161"/>
                  <a:pt x="234" y="160"/>
                </a:cubicBezTo>
                <a:cubicBezTo>
                  <a:pt x="238" y="160"/>
                  <a:pt x="243" y="161"/>
                  <a:pt x="246" y="163"/>
                </a:cubicBezTo>
                <a:cubicBezTo>
                  <a:pt x="248" y="165"/>
                  <a:pt x="255" y="161"/>
                  <a:pt x="257" y="159"/>
                </a:cubicBezTo>
                <a:cubicBezTo>
                  <a:pt x="258" y="158"/>
                  <a:pt x="263" y="158"/>
                  <a:pt x="264" y="160"/>
                </a:cubicBezTo>
                <a:cubicBezTo>
                  <a:pt x="265" y="161"/>
                  <a:pt x="271" y="160"/>
                  <a:pt x="272" y="159"/>
                </a:cubicBezTo>
                <a:cubicBezTo>
                  <a:pt x="274" y="158"/>
                  <a:pt x="287" y="168"/>
                  <a:pt x="285" y="171"/>
                </a:cubicBezTo>
                <a:cubicBezTo>
                  <a:pt x="283" y="174"/>
                  <a:pt x="275" y="180"/>
                  <a:pt x="272" y="184"/>
                </a:cubicBezTo>
                <a:cubicBezTo>
                  <a:pt x="268" y="187"/>
                  <a:pt x="263" y="188"/>
                  <a:pt x="264" y="191"/>
                </a:cubicBezTo>
                <a:cubicBezTo>
                  <a:pt x="266" y="195"/>
                  <a:pt x="268" y="200"/>
                  <a:pt x="269" y="203"/>
                </a:cubicBezTo>
                <a:cubicBezTo>
                  <a:pt x="271" y="205"/>
                  <a:pt x="274" y="212"/>
                  <a:pt x="273" y="217"/>
                </a:cubicBezTo>
                <a:cubicBezTo>
                  <a:pt x="271" y="222"/>
                  <a:pt x="274" y="223"/>
                  <a:pt x="275" y="228"/>
                </a:cubicBezTo>
                <a:cubicBezTo>
                  <a:pt x="275" y="230"/>
                  <a:pt x="275" y="231"/>
                  <a:pt x="275" y="232"/>
                </a:cubicBezTo>
                <a:cubicBezTo>
                  <a:pt x="271" y="237"/>
                  <a:pt x="271" y="237"/>
                  <a:pt x="271" y="237"/>
                </a:cubicBezTo>
                <a:cubicBezTo>
                  <a:pt x="264" y="239"/>
                  <a:pt x="264" y="239"/>
                  <a:pt x="264" y="239"/>
                </a:cubicBezTo>
                <a:cubicBezTo>
                  <a:pt x="260" y="235"/>
                  <a:pt x="260" y="235"/>
                  <a:pt x="260" y="235"/>
                </a:cubicBezTo>
                <a:cubicBezTo>
                  <a:pt x="254" y="236"/>
                  <a:pt x="254" y="236"/>
                  <a:pt x="254" y="236"/>
                </a:cubicBezTo>
                <a:cubicBezTo>
                  <a:pt x="251" y="254"/>
                  <a:pt x="251" y="254"/>
                  <a:pt x="251" y="254"/>
                </a:cubicBezTo>
                <a:cubicBezTo>
                  <a:pt x="245" y="262"/>
                  <a:pt x="245" y="262"/>
                  <a:pt x="245" y="262"/>
                </a:cubicBezTo>
                <a:cubicBezTo>
                  <a:pt x="249" y="267"/>
                  <a:pt x="249" y="267"/>
                  <a:pt x="249" y="267"/>
                </a:cubicBezTo>
                <a:cubicBezTo>
                  <a:pt x="241" y="284"/>
                  <a:pt x="241" y="284"/>
                  <a:pt x="241" y="284"/>
                </a:cubicBezTo>
                <a:cubicBezTo>
                  <a:pt x="236" y="286"/>
                  <a:pt x="236" y="286"/>
                  <a:pt x="236" y="286"/>
                </a:cubicBezTo>
                <a:cubicBezTo>
                  <a:pt x="233" y="283"/>
                  <a:pt x="233" y="283"/>
                  <a:pt x="233" y="283"/>
                </a:cubicBezTo>
                <a:cubicBezTo>
                  <a:pt x="224" y="289"/>
                  <a:pt x="224" y="289"/>
                  <a:pt x="224" y="289"/>
                </a:cubicBezTo>
                <a:cubicBezTo>
                  <a:pt x="220" y="290"/>
                  <a:pt x="220" y="290"/>
                  <a:pt x="220" y="290"/>
                </a:cubicBezTo>
                <a:cubicBezTo>
                  <a:pt x="213" y="297"/>
                  <a:pt x="213" y="297"/>
                  <a:pt x="213" y="297"/>
                </a:cubicBezTo>
                <a:cubicBezTo>
                  <a:pt x="207" y="289"/>
                  <a:pt x="207" y="289"/>
                  <a:pt x="207" y="289"/>
                </a:cubicBezTo>
                <a:cubicBezTo>
                  <a:pt x="202" y="277"/>
                  <a:pt x="202" y="277"/>
                  <a:pt x="202" y="277"/>
                </a:cubicBezTo>
                <a:cubicBezTo>
                  <a:pt x="190" y="281"/>
                  <a:pt x="190" y="281"/>
                  <a:pt x="190" y="281"/>
                </a:cubicBezTo>
                <a:cubicBezTo>
                  <a:pt x="178" y="280"/>
                  <a:pt x="178" y="280"/>
                  <a:pt x="178" y="280"/>
                </a:cubicBezTo>
                <a:cubicBezTo>
                  <a:pt x="175" y="288"/>
                  <a:pt x="175" y="288"/>
                  <a:pt x="175" y="288"/>
                </a:cubicBezTo>
                <a:cubicBezTo>
                  <a:pt x="162" y="291"/>
                  <a:pt x="162" y="291"/>
                  <a:pt x="162" y="291"/>
                </a:cubicBezTo>
                <a:cubicBezTo>
                  <a:pt x="161" y="298"/>
                  <a:pt x="161" y="298"/>
                  <a:pt x="161" y="298"/>
                </a:cubicBezTo>
                <a:cubicBezTo>
                  <a:pt x="158" y="307"/>
                  <a:pt x="158" y="307"/>
                  <a:pt x="158" y="307"/>
                </a:cubicBezTo>
                <a:cubicBezTo>
                  <a:pt x="149" y="308"/>
                  <a:pt x="149" y="308"/>
                  <a:pt x="149" y="308"/>
                </a:cubicBezTo>
                <a:cubicBezTo>
                  <a:pt x="144" y="312"/>
                  <a:pt x="144" y="312"/>
                  <a:pt x="144" y="312"/>
                </a:cubicBezTo>
                <a:cubicBezTo>
                  <a:pt x="149" y="314"/>
                  <a:pt x="149" y="314"/>
                  <a:pt x="149" y="314"/>
                </a:cubicBezTo>
                <a:cubicBezTo>
                  <a:pt x="140" y="321"/>
                  <a:pt x="140" y="321"/>
                  <a:pt x="140" y="321"/>
                </a:cubicBezTo>
                <a:cubicBezTo>
                  <a:pt x="136" y="326"/>
                  <a:pt x="136" y="326"/>
                  <a:pt x="136" y="326"/>
                </a:cubicBezTo>
                <a:cubicBezTo>
                  <a:pt x="135" y="336"/>
                  <a:pt x="135" y="336"/>
                  <a:pt x="135" y="336"/>
                </a:cubicBezTo>
                <a:cubicBezTo>
                  <a:pt x="135" y="335"/>
                  <a:pt x="135" y="335"/>
                  <a:pt x="135" y="335"/>
                </a:cubicBezTo>
                <a:cubicBezTo>
                  <a:pt x="124" y="349"/>
                  <a:pt x="124" y="349"/>
                  <a:pt x="124" y="349"/>
                </a:cubicBezTo>
                <a:cubicBezTo>
                  <a:pt x="113" y="347"/>
                  <a:pt x="113" y="347"/>
                  <a:pt x="113" y="347"/>
                </a:cubicBezTo>
                <a:cubicBezTo>
                  <a:pt x="109" y="359"/>
                  <a:pt x="109" y="359"/>
                  <a:pt x="109" y="359"/>
                </a:cubicBezTo>
                <a:cubicBezTo>
                  <a:pt x="91" y="357"/>
                  <a:pt x="91" y="357"/>
                  <a:pt x="91" y="357"/>
                </a:cubicBezTo>
                <a:cubicBezTo>
                  <a:pt x="87" y="362"/>
                  <a:pt x="87" y="362"/>
                  <a:pt x="87" y="362"/>
                </a:cubicBezTo>
                <a:cubicBezTo>
                  <a:pt x="80" y="363"/>
                  <a:pt x="80" y="363"/>
                  <a:pt x="80" y="363"/>
                </a:cubicBezTo>
                <a:cubicBezTo>
                  <a:pt x="70" y="352"/>
                  <a:pt x="70" y="352"/>
                  <a:pt x="70" y="352"/>
                </a:cubicBezTo>
                <a:cubicBezTo>
                  <a:pt x="61" y="356"/>
                  <a:pt x="61" y="356"/>
                  <a:pt x="61" y="356"/>
                </a:cubicBezTo>
                <a:cubicBezTo>
                  <a:pt x="65" y="361"/>
                  <a:pt x="65" y="361"/>
                  <a:pt x="65" y="361"/>
                </a:cubicBezTo>
                <a:cubicBezTo>
                  <a:pt x="59" y="354"/>
                  <a:pt x="59" y="354"/>
                  <a:pt x="59" y="354"/>
                </a:cubicBezTo>
                <a:cubicBezTo>
                  <a:pt x="49" y="345"/>
                  <a:pt x="49" y="345"/>
                  <a:pt x="49" y="345"/>
                </a:cubicBezTo>
                <a:cubicBezTo>
                  <a:pt x="39" y="346"/>
                  <a:pt x="39" y="346"/>
                  <a:pt x="39" y="346"/>
                </a:cubicBezTo>
                <a:cubicBezTo>
                  <a:pt x="26" y="346"/>
                  <a:pt x="26" y="346"/>
                  <a:pt x="26" y="346"/>
                </a:cubicBezTo>
                <a:cubicBezTo>
                  <a:pt x="26" y="338"/>
                  <a:pt x="26" y="338"/>
                  <a:pt x="26" y="338"/>
                </a:cubicBezTo>
                <a:cubicBezTo>
                  <a:pt x="19" y="330"/>
                  <a:pt x="19" y="330"/>
                  <a:pt x="19" y="330"/>
                </a:cubicBezTo>
                <a:cubicBezTo>
                  <a:pt x="20" y="322"/>
                  <a:pt x="20" y="322"/>
                  <a:pt x="20" y="322"/>
                </a:cubicBezTo>
                <a:cubicBezTo>
                  <a:pt x="22" y="317"/>
                  <a:pt x="22" y="317"/>
                  <a:pt x="22" y="317"/>
                </a:cubicBezTo>
                <a:cubicBezTo>
                  <a:pt x="26" y="308"/>
                  <a:pt x="26" y="308"/>
                  <a:pt x="26" y="308"/>
                </a:cubicBezTo>
                <a:cubicBezTo>
                  <a:pt x="26" y="301"/>
                  <a:pt x="26" y="301"/>
                  <a:pt x="26" y="301"/>
                </a:cubicBezTo>
                <a:cubicBezTo>
                  <a:pt x="37" y="291"/>
                  <a:pt x="37" y="291"/>
                  <a:pt x="37" y="291"/>
                </a:cubicBezTo>
                <a:cubicBezTo>
                  <a:pt x="30" y="282"/>
                  <a:pt x="30" y="282"/>
                  <a:pt x="30" y="282"/>
                </a:cubicBezTo>
                <a:cubicBezTo>
                  <a:pt x="25" y="278"/>
                  <a:pt x="25" y="278"/>
                  <a:pt x="25" y="278"/>
                </a:cubicBezTo>
                <a:cubicBezTo>
                  <a:pt x="12" y="271"/>
                  <a:pt x="12" y="271"/>
                  <a:pt x="12" y="271"/>
                </a:cubicBezTo>
                <a:cubicBezTo>
                  <a:pt x="0" y="264"/>
                  <a:pt x="0" y="264"/>
                  <a:pt x="0" y="264"/>
                </a:cubicBezTo>
                <a:close/>
                <a:moveTo>
                  <a:pt x="30" y="60"/>
                </a:moveTo>
                <a:cubicBezTo>
                  <a:pt x="30" y="60"/>
                  <a:pt x="22" y="65"/>
                  <a:pt x="21" y="70"/>
                </a:cubicBezTo>
                <a:cubicBezTo>
                  <a:pt x="20" y="75"/>
                  <a:pt x="19" y="78"/>
                  <a:pt x="21" y="84"/>
                </a:cubicBezTo>
                <a:cubicBezTo>
                  <a:pt x="22" y="89"/>
                  <a:pt x="24" y="93"/>
                  <a:pt x="30" y="95"/>
                </a:cubicBezTo>
                <a:cubicBezTo>
                  <a:pt x="36" y="98"/>
                  <a:pt x="39" y="93"/>
                  <a:pt x="37" y="88"/>
                </a:cubicBezTo>
                <a:cubicBezTo>
                  <a:pt x="35" y="83"/>
                  <a:pt x="37" y="82"/>
                  <a:pt x="38" y="79"/>
                </a:cubicBezTo>
                <a:cubicBezTo>
                  <a:pt x="39" y="77"/>
                  <a:pt x="43" y="71"/>
                  <a:pt x="40" y="64"/>
                </a:cubicBezTo>
                <a:cubicBezTo>
                  <a:pt x="38" y="57"/>
                  <a:pt x="35" y="58"/>
                  <a:pt x="30" y="60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46" name="Ханты-Мансийский АО">
            <a:extLst>
              <a:ext uri="{FF2B5EF4-FFF2-40B4-BE49-F238E27FC236}">
                <a16:creationId xmlns:a16="http://schemas.microsoft.com/office/drawing/2014/main" xmlns="" id="{495AC0F3-EBAE-6C98-E201-EB1BC4EB3587}"/>
              </a:ext>
            </a:extLst>
          </p:cNvPr>
          <p:cNvSpPr>
            <a:spLocks/>
          </p:cNvSpPr>
          <p:nvPr/>
        </p:nvSpPr>
        <p:spPr bwMode="auto">
          <a:xfrm>
            <a:off x="3937824" y="3716724"/>
            <a:ext cx="1808518" cy="1161834"/>
          </a:xfrm>
          <a:custGeom>
            <a:avLst/>
            <a:gdLst>
              <a:gd name="T0" fmla="*/ 702 w 737"/>
              <a:gd name="T1" fmla="*/ 373 h 531"/>
              <a:gd name="T2" fmla="*/ 723 w 737"/>
              <a:gd name="T3" fmla="*/ 417 h 531"/>
              <a:gd name="T4" fmla="*/ 687 w 737"/>
              <a:gd name="T5" fmla="*/ 437 h 531"/>
              <a:gd name="T6" fmla="*/ 631 w 737"/>
              <a:gd name="T7" fmla="*/ 435 h 531"/>
              <a:gd name="T8" fmla="*/ 608 w 737"/>
              <a:gd name="T9" fmla="*/ 437 h 531"/>
              <a:gd name="T10" fmla="*/ 579 w 737"/>
              <a:gd name="T11" fmla="*/ 425 h 531"/>
              <a:gd name="T12" fmla="*/ 539 w 737"/>
              <a:gd name="T13" fmla="*/ 429 h 531"/>
              <a:gd name="T14" fmla="*/ 508 w 737"/>
              <a:gd name="T15" fmla="*/ 421 h 531"/>
              <a:gd name="T16" fmla="*/ 469 w 737"/>
              <a:gd name="T17" fmla="*/ 419 h 531"/>
              <a:gd name="T18" fmla="*/ 454 w 737"/>
              <a:gd name="T19" fmla="*/ 477 h 531"/>
              <a:gd name="T20" fmla="*/ 412 w 737"/>
              <a:gd name="T21" fmla="*/ 498 h 531"/>
              <a:gd name="T22" fmla="*/ 389 w 737"/>
              <a:gd name="T23" fmla="*/ 527 h 531"/>
              <a:gd name="T24" fmla="*/ 383 w 737"/>
              <a:gd name="T25" fmla="*/ 525 h 531"/>
              <a:gd name="T26" fmla="*/ 354 w 737"/>
              <a:gd name="T27" fmla="*/ 512 h 531"/>
              <a:gd name="T28" fmla="*/ 331 w 737"/>
              <a:gd name="T29" fmla="*/ 485 h 531"/>
              <a:gd name="T30" fmla="*/ 314 w 737"/>
              <a:gd name="T31" fmla="*/ 471 h 531"/>
              <a:gd name="T32" fmla="*/ 281 w 737"/>
              <a:gd name="T33" fmla="*/ 427 h 531"/>
              <a:gd name="T34" fmla="*/ 239 w 737"/>
              <a:gd name="T35" fmla="*/ 406 h 531"/>
              <a:gd name="T36" fmla="*/ 227 w 737"/>
              <a:gd name="T37" fmla="*/ 421 h 531"/>
              <a:gd name="T38" fmla="*/ 196 w 737"/>
              <a:gd name="T39" fmla="*/ 435 h 531"/>
              <a:gd name="T40" fmla="*/ 162 w 737"/>
              <a:gd name="T41" fmla="*/ 444 h 531"/>
              <a:gd name="T42" fmla="*/ 141 w 737"/>
              <a:gd name="T43" fmla="*/ 439 h 531"/>
              <a:gd name="T44" fmla="*/ 114 w 737"/>
              <a:gd name="T45" fmla="*/ 454 h 531"/>
              <a:gd name="T46" fmla="*/ 96 w 737"/>
              <a:gd name="T47" fmla="*/ 444 h 531"/>
              <a:gd name="T48" fmla="*/ 96 w 737"/>
              <a:gd name="T49" fmla="*/ 412 h 531"/>
              <a:gd name="T50" fmla="*/ 79 w 737"/>
              <a:gd name="T51" fmla="*/ 387 h 531"/>
              <a:gd name="T52" fmla="*/ 58 w 737"/>
              <a:gd name="T53" fmla="*/ 367 h 531"/>
              <a:gd name="T54" fmla="*/ 68 w 737"/>
              <a:gd name="T55" fmla="*/ 346 h 531"/>
              <a:gd name="T56" fmla="*/ 60 w 737"/>
              <a:gd name="T57" fmla="*/ 314 h 531"/>
              <a:gd name="T58" fmla="*/ 66 w 737"/>
              <a:gd name="T59" fmla="*/ 283 h 531"/>
              <a:gd name="T60" fmla="*/ 54 w 737"/>
              <a:gd name="T61" fmla="*/ 252 h 531"/>
              <a:gd name="T62" fmla="*/ 10 w 737"/>
              <a:gd name="T63" fmla="*/ 204 h 531"/>
              <a:gd name="T64" fmla="*/ 0 w 737"/>
              <a:gd name="T65" fmla="*/ 185 h 531"/>
              <a:gd name="T66" fmla="*/ 0 w 737"/>
              <a:gd name="T67" fmla="*/ 175 h 531"/>
              <a:gd name="T68" fmla="*/ 23 w 737"/>
              <a:gd name="T69" fmla="*/ 141 h 531"/>
              <a:gd name="T70" fmla="*/ 23 w 737"/>
              <a:gd name="T71" fmla="*/ 123 h 531"/>
              <a:gd name="T72" fmla="*/ 50 w 737"/>
              <a:gd name="T73" fmla="*/ 96 h 531"/>
              <a:gd name="T74" fmla="*/ 66 w 737"/>
              <a:gd name="T75" fmla="*/ 71 h 531"/>
              <a:gd name="T76" fmla="*/ 96 w 737"/>
              <a:gd name="T77" fmla="*/ 21 h 531"/>
              <a:gd name="T78" fmla="*/ 104 w 737"/>
              <a:gd name="T79" fmla="*/ 33 h 531"/>
              <a:gd name="T80" fmla="*/ 152 w 737"/>
              <a:gd name="T81" fmla="*/ 0 h 531"/>
              <a:gd name="T82" fmla="*/ 162 w 737"/>
              <a:gd name="T83" fmla="*/ 37 h 531"/>
              <a:gd name="T84" fmla="*/ 168 w 737"/>
              <a:gd name="T85" fmla="*/ 100 h 531"/>
              <a:gd name="T86" fmla="*/ 208 w 737"/>
              <a:gd name="T87" fmla="*/ 110 h 531"/>
              <a:gd name="T88" fmla="*/ 256 w 737"/>
              <a:gd name="T89" fmla="*/ 121 h 531"/>
              <a:gd name="T90" fmla="*/ 260 w 737"/>
              <a:gd name="T91" fmla="*/ 154 h 531"/>
              <a:gd name="T92" fmla="*/ 285 w 737"/>
              <a:gd name="T93" fmla="*/ 141 h 531"/>
              <a:gd name="T94" fmla="*/ 308 w 737"/>
              <a:gd name="T95" fmla="*/ 144 h 531"/>
              <a:gd name="T96" fmla="*/ 341 w 737"/>
              <a:gd name="T97" fmla="*/ 164 h 531"/>
              <a:gd name="T98" fmla="*/ 360 w 737"/>
              <a:gd name="T99" fmla="*/ 208 h 531"/>
              <a:gd name="T100" fmla="*/ 364 w 737"/>
              <a:gd name="T101" fmla="*/ 239 h 531"/>
              <a:gd name="T102" fmla="*/ 408 w 737"/>
              <a:gd name="T103" fmla="*/ 252 h 531"/>
              <a:gd name="T104" fmla="*/ 437 w 737"/>
              <a:gd name="T105" fmla="*/ 269 h 531"/>
              <a:gd name="T106" fmla="*/ 456 w 737"/>
              <a:gd name="T107" fmla="*/ 267 h 531"/>
              <a:gd name="T108" fmla="*/ 481 w 737"/>
              <a:gd name="T109" fmla="*/ 275 h 531"/>
              <a:gd name="T110" fmla="*/ 500 w 737"/>
              <a:gd name="T111" fmla="*/ 296 h 531"/>
              <a:gd name="T112" fmla="*/ 579 w 737"/>
              <a:gd name="T113" fmla="*/ 312 h 531"/>
              <a:gd name="T114" fmla="*/ 610 w 737"/>
              <a:gd name="T115" fmla="*/ 287 h 531"/>
              <a:gd name="T116" fmla="*/ 629 w 737"/>
              <a:gd name="T117" fmla="*/ 321 h 531"/>
              <a:gd name="T118" fmla="*/ 654 w 737"/>
              <a:gd name="T119" fmla="*/ 321 h 531"/>
              <a:gd name="T120" fmla="*/ 679 w 737"/>
              <a:gd name="T121" fmla="*/ 333 h 531"/>
              <a:gd name="T122" fmla="*/ 702 w 737"/>
              <a:gd name="T123" fmla="*/ 35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37" h="531">
                <a:moveTo>
                  <a:pt x="702" y="350"/>
                </a:moveTo>
                <a:lnTo>
                  <a:pt x="702" y="373"/>
                </a:lnTo>
                <a:lnTo>
                  <a:pt x="737" y="396"/>
                </a:lnTo>
                <a:lnTo>
                  <a:pt x="723" y="417"/>
                </a:lnTo>
                <a:lnTo>
                  <a:pt x="708" y="421"/>
                </a:lnTo>
                <a:lnTo>
                  <a:pt x="687" y="437"/>
                </a:lnTo>
                <a:lnTo>
                  <a:pt x="658" y="421"/>
                </a:lnTo>
                <a:lnTo>
                  <a:pt x="631" y="435"/>
                </a:lnTo>
                <a:lnTo>
                  <a:pt x="627" y="450"/>
                </a:lnTo>
                <a:lnTo>
                  <a:pt x="608" y="437"/>
                </a:lnTo>
                <a:lnTo>
                  <a:pt x="596" y="442"/>
                </a:lnTo>
                <a:lnTo>
                  <a:pt x="579" y="425"/>
                </a:lnTo>
                <a:lnTo>
                  <a:pt x="564" y="431"/>
                </a:lnTo>
                <a:lnTo>
                  <a:pt x="539" y="429"/>
                </a:lnTo>
                <a:lnTo>
                  <a:pt x="533" y="421"/>
                </a:lnTo>
                <a:lnTo>
                  <a:pt x="508" y="421"/>
                </a:lnTo>
                <a:lnTo>
                  <a:pt x="496" y="414"/>
                </a:lnTo>
                <a:lnTo>
                  <a:pt x="469" y="419"/>
                </a:lnTo>
                <a:lnTo>
                  <a:pt x="454" y="454"/>
                </a:lnTo>
                <a:lnTo>
                  <a:pt x="454" y="477"/>
                </a:lnTo>
                <a:lnTo>
                  <a:pt x="435" y="481"/>
                </a:lnTo>
                <a:lnTo>
                  <a:pt x="412" y="498"/>
                </a:lnTo>
                <a:lnTo>
                  <a:pt x="410" y="510"/>
                </a:lnTo>
                <a:lnTo>
                  <a:pt x="389" y="527"/>
                </a:lnTo>
                <a:lnTo>
                  <a:pt x="383" y="531"/>
                </a:lnTo>
                <a:lnTo>
                  <a:pt x="383" y="525"/>
                </a:lnTo>
                <a:lnTo>
                  <a:pt x="369" y="517"/>
                </a:lnTo>
                <a:lnTo>
                  <a:pt x="354" y="512"/>
                </a:lnTo>
                <a:lnTo>
                  <a:pt x="331" y="500"/>
                </a:lnTo>
                <a:lnTo>
                  <a:pt x="331" y="485"/>
                </a:lnTo>
                <a:lnTo>
                  <a:pt x="314" y="485"/>
                </a:lnTo>
                <a:lnTo>
                  <a:pt x="314" y="471"/>
                </a:lnTo>
                <a:lnTo>
                  <a:pt x="306" y="450"/>
                </a:lnTo>
                <a:lnTo>
                  <a:pt x="281" y="427"/>
                </a:lnTo>
                <a:lnTo>
                  <a:pt x="258" y="423"/>
                </a:lnTo>
                <a:lnTo>
                  <a:pt x="239" y="406"/>
                </a:lnTo>
                <a:lnTo>
                  <a:pt x="227" y="404"/>
                </a:lnTo>
                <a:lnTo>
                  <a:pt x="227" y="421"/>
                </a:lnTo>
                <a:lnTo>
                  <a:pt x="208" y="425"/>
                </a:lnTo>
                <a:lnTo>
                  <a:pt x="196" y="435"/>
                </a:lnTo>
                <a:lnTo>
                  <a:pt x="173" y="435"/>
                </a:lnTo>
                <a:lnTo>
                  <a:pt x="162" y="444"/>
                </a:lnTo>
                <a:lnTo>
                  <a:pt x="148" y="437"/>
                </a:lnTo>
                <a:lnTo>
                  <a:pt x="141" y="439"/>
                </a:lnTo>
                <a:lnTo>
                  <a:pt x="139" y="454"/>
                </a:lnTo>
                <a:lnTo>
                  <a:pt x="114" y="454"/>
                </a:lnTo>
                <a:lnTo>
                  <a:pt x="102" y="450"/>
                </a:lnTo>
                <a:lnTo>
                  <a:pt x="96" y="444"/>
                </a:lnTo>
                <a:lnTo>
                  <a:pt x="93" y="427"/>
                </a:lnTo>
                <a:lnTo>
                  <a:pt x="96" y="412"/>
                </a:lnTo>
                <a:lnTo>
                  <a:pt x="83" y="408"/>
                </a:lnTo>
                <a:lnTo>
                  <a:pt x="79" y="387"/>
                </a:lnTo>
                <a:lnTo>
                  <a:pt x="62" y="381"/>
                </a:lnTo>
                <a:lnTo>
                  <a:pt x="58" y="367"/>
                </a:lnTo>
                <a:lnTo>
                  <a:pt x="66" y="356"/>
                </a:lnTo>
                <a:lnTo>
                  <a:pt x="68" y="346"/>
                </a:lnTo>
                <a:lnTo>
                  <a:pt x="58" y="331"/>
                </a:lnTo>
                <a:lnTo>
                  <a:pt x="60" y="314"/>
                </a:lnTo>
                <a:lnTo>
                  <a:pt x="60" y="294"/>
                </a:lnTo>
                <a:lnTo>
                  <a:pt x="66" y="283"/>
                </a:lnTo>
                <a:lnTo>
                  <a:pt x="66" y="262"/>
                </a:lnTo>
                <a:lnTo>
                  <a:pt x="54" y="252"/>
                </a:lnTo>
                <a:lnTo>
                  <a:pt x="48" y="235"/>
                </a:lnTo>
                <a:lnTo>
                  <a:pt x="10" y="204"/>
                </a:lnTo>
                <a:lnTo>
                  <a:pt x="12" y="194"/>
                </a:lnTo>
                <a:lnTo>
                  <a:pt x="0" y="185"/>
                </a:lnTo>
                <a:lnTo>
                  <a:pt x="2" y="185"/>
                </a:lnTo>
                <a:lnTo>
                  <a:pt x="0" y="175"/>
                </a:lnTo>
                <a:lnTo>
                  <a:pt x="18" y="156"/>
                </a:lnTo>
                <a:lnTo>
                  <a:pt x="23" y="141"/>
                </a:lnTo>
                <a:lnTo>
                  <a:pt x="25" y="137"/>
                </a:lnTo>
                <a:lnTo>
                  <a:pt x="23" y="123"/>
                </a:lnTo>
                <a:lnTo>
                  <a:pt x="29" y="104"/>
                </a:lnTo>
                <a:lnTo>
                  <a:pt x="50" y="96"/>
                </a:lnTo>
                <a:lnTo>
                  <a:pt x="50" y="77"/>
                </a:lnTo>
                <a:lnTo>
                  <a:pt x="66" y="71"/>
                </a:lnTo>
                <a:lnTo>
                  <a:pt x="64" y="52"/>
                </a:lnTo>
                <a:lnTo>
                  <a:pt x="96" y="21"/>
                </a:lnTo>
                <a:lnTo>
                  <a:pt x="108" y="25"/>
                </a:lnTo>
                <a:lnTo>
                  <a:pt x="104" y="33"/>
                </a:lnTo>
                <a:lnTo>
                  <a:pt x="118" y="31"/>
                </a:lnTo>
                <a:lnTo>
                  <a:pt x="152" y="0"/>
                </a:lnTo>
                <a:lnTo>
                  <a:pt x="164" y="0"/>
                </a:lnTo>
                <a:lnTo>
                  <a:pt x="162" y="37"/>
                </a:lnTo>
                <a:lnTo>
                  <a:pt x="143" y="69"/>
                </a:lnTo>
                <a:lnTo>
                  <a:pt x="168" y="100"/>
                </a:lnTo>
                <a:lnTo>
                  <a:pt x="196" y="102"/>
                </a:lnTo>
                <a:lnTo>
                  <a:pt x="208" y="110"/>
                </a:lnTo>
                <a:lnTo>
                  <a:pt x="235" y="100"/>
                </a:lnTo>
                <a:lnTo>
                  <a:pt x="256" y="121"/>
                </a:lnTo>
                <a:lnTo>
                  <a:pt x="248" y="135"/>
                </a:lnTo>
                <a:lnTo>
                  <a:pt x="260" y="154"/>
                </a:lnTo>
                <a:lnTo>
                  <a:pt x="277" y="154"/>
                </a:lnTo>
                <a:lnTo>
                  <a:pt x="285" y="141"/>
                </a:lnTo>
                <a:lnTo>
                  <a:pt x="296" y="154"/>
                </a:lnTo>
                <a:lnTo>
                  <a:pt x="308" y="144"/>
                </a:lnTo>
                <a:lnTo>
                  <a:pt x="327" y="146"/>
                </a:lnTo>
                <a:lnTo>
                  <a:pt x="341" y="164"/>
                </a:lnTo>
                <a:lnTo>
                  <a:pt x="346" y="194"/>
                </a:lnTo>
                <a:lnTo>
                  <a:pt x="360" y="208"/>
                </a:lnTo>
                <a:lnTo>
                  <a:pt x="356" y="219"/>
                </a:lnTo>
                <a:lnTo>
                  <a:pt x="364" y="239"/>
                </a:lnTo>
                <a:lnTo>
                  <a:pt x="400" y="235"/>
                </a:lnTo>
                <a:lnTo>
                  <a:pt x="408" y="252"/>
                </a:lnTo>
                <a:lnTo>
                  <a:pt x="419" y="252"/>
                </a:lnTo>
                <a:lnTo>
                  <a:pt x="437" y="269"/>
                </a:lnTo>
                <a:lnTo>
                  <a:pt x="448" y="262"/>
                </a:lnTo>
                <a:lnTo>
                  <a:pt x="456" y="267"/>
                </a:lnTo>
                <a:lnTo>
                  <a:pt x="477" y="281"/>
                </a:lnTo>
                <a:lnTo>
                  <a:pt x="481" y="275"/>
                </a:lnTo>
                <a:lnTo>
                  <a:pt x="502" y="283"/>
                </a:lnTo>
                <a:lnTo>
                  <a:pt x="500" y="296"/>
                </a:lnTo>
                <a:lnTo>
                  <a:pt x="525" y="314"/>
                </a:lnTo>
                <a:lnTo>
                  <a:pt x="579" y="312"/>
                </a:lnTo>
                <a:lnTo>
                  <a:pt x="585" y="302"/>
                </a:lnTo>
                <a:lnTo>
                  <a:pt x="610" y="287"/>
                </a:lnTo>
                <a:lnTo>
                  <a:pt x="614" y="302"/>
                </a:lnTo>
                <a:lnTo>
                  <a:pt x="629" y="321"/>
                </a:lnTo>
                <a:lnTo>
                  <a:pt x="639" y="312"/>
                </a:lnTo>
                <a:lnTo>
                  <a:pt x="654" y="321"/>
                </a:lnTo>
                <a:lnTo>
                  <a:pt x="667" y="339"/>
                </a:lnTo>
                <a:lnTo>
                  <a:pt x="679" y="333"/>
                </a:lnTo>
                <a:lnTo>
                  <a:pt x="694" y="339"/>
                </a:lnTo>
                <a:lnTo>
                  <a:pt x="702" y="350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47" name="Ненецкий АО">
            <a:extLst>
              <a:ext uri="{FF2B5EF4-FFF2-40B4-BE49-F238E27FC236}">
                <a16:creationId xmlns:a16="http://schemas.microsoft.com/office/drawing/2014/main" xmlns="" id="{DF68C0E7-68FB-4D45-7980-CE45A4D5EC76}"/>
              </a:ext>
            </a:extLst>
          </p:cNvPr>
          <p:cNvSpPr>
            <a:spLocks noEditPoints="1"/>
          </p:cNvSpPr>
          <p:nvPr/>
        </p:nvSpPr>
        <p:spPr bwMode="auto">
          <a:xfrm>
            <a:off x="3424962" y="2845894"/>
            <a:ext cx="1273570" cy="706728"/>
          </a:xfrm>
          <a:custGeom>
            <a:avLst/>
            <a:gdLst>
              <a:gd name="T0" fmla="*/ 0 w 249"/>
              <a:gd name="T1" fmla="*/ 63 h 155"/>
              <a:gd name="T2" fmla="*/ 12 w 249"/>
              <a:gd name="T3" fmla="*/ 38 h 155"/>
              <a:gd name="T4" fmla="*/ 31 w 249"/>
              <a:gd name="T5" fmla="*/ 4 h 155"/>
              <a:gd name="T6" fmla="*/ 53 w 249"/>
              <a:gd name="T7" fmla="*/ 21 h 155"/>
              <a:gd name="T8" fmla="*/ 46 w 249"/>
              <a:gd name="T9" fmla="*/ 46 h 155"/>
              <a:gd name="T10" fmla="*/ 25 w 249"/>
              <a:gd name="T11" fmla="*/ 50 h 155"/>
              <a:gd name="T12" fmla="*/ 30 w 249"/>
              <a:gd name="T13" fmla="*/ 70 h 155"/>
              <a:gd name="T14" fmla="*/ 57 w 249"/>
              <a:gd name="T15" fmla="*/ 59 h 155"/>
              <a:gd name="T16" fmla="*/ 83 w 249"/>
              <a:gd name="T17" fmla="*/ 61 h 155"/>
              <a:gd name="T18" fmla="*/ 116 w 249"/>
              <a:gd name="T19" fmla="*/ 67 h 155"/>
              <a:gd name="T20" fmla="*/ 136 w 249"/>
              <a:gd name="T21" fmla="*/ 61 h 155"/>
              <a:gd name="T22" fmla="*/ 127 w 249"/>
              <a:gd name="T23" fmla="*/ 74 h 155"/>
              <a:gd name="T24" fmla="*/ 133 w 249"/>
              <a:gd name="T25" fmla="*/ 84 h 155"/>
              <a:gd name="T26" fmla="*/ 156 w 249"/>
              <a:gd name="T27" fmla="*/ 83 h 155"/>
              <a:gd name="T28" fmla="*/ 175 w 249"/>
              <a:gd name="T29" fmla="*/ 85 h 155"/>
              <a:gd name="T30" fmla="*/ 182 w 249"/>
              <a:gd name="T31" fmla="*/ 95 h 155"/>
              <a:gd name="T32" fmla="*/ 188 w 249"/>
              <a:gd name="T33" fmla="*/ 97 h 155"/>
              <a:gd name="T34" fmla="*/ 202 w 249"/>
              <a:gd name="T35" fmla="*/ 88 h 155"/>
              <a:gd name="T36" fmla="*/ 198 w 249"/>
              <a:gd name="T37" fmla="*/ 64 h 155"/>
              <a:gd name="T38" fmla="*/ 203 w 249"/>
              <a:gd name="T39" fmla="*/ 45 h 155"/>
              <a:gd name="T40" fmla="*/ 213 w 249"/>
              <a:gd name="T41" fmla="*/ 71 h 155"/>
              <a:gd name="T42" fmla="*/ 238 w 249"/>
              <a:gd name="T43" fmla="*/ 87 h 155"/>
              <a:gd name="T44" fmla="*/ 249 w 249"/>
              <a:gd name="T45" fmla="*/ 105 h 155"/>
              <a:gd name="T46" fmla="*/ 248 w 249"/>
              <a:gd name="T47" fmla="*/ 121 h 155"/>
              <a:gd name="T48" fmla="*/ 246 w 249"/>
              <a:gd name="T49" fmla="*/ 132 h 155"/>
              <a:gd name="T50" fmla="*/ 230 w 249"/>
              <a:gd name="T51" fmla="*/ 134 h 155"/>
              <a:gd name="T52" fmla="*/ 220 w 249"/>
              <a:gd name="T53" fmla="*/ 142 h 155"/>
              <a:gd name="T54" fmla="*/ 201 w 249"/>
              <a:gd name="T55" fmla="*/ 151 h 155"/>
              <a:gd name="T56" fmla="*/ 181 w 249"/>
              <a:gd name="T57" fmla="*/ 152 h 155"/>
              <a:gd name="T58" fmla="*/ 149 w 249"/>
              <a:gd name="T59" fmla="*/ 136 h 155"/>
              <a:gd name="T60" fmla="*/ 130 w 249"/>
              <a:gd name="T61" fmla="*/ 127 h 155"/>
              <a:gd name="T62" fmla="*/ 107 w 249"/>
              <a:gd name="T63" fmla="*/ 113 h 155"/>
              <a:gd name="T64" fmla="*/ 93 w 249"/>
              <a:gd name="T65" fmla="*/ 104 h 155"/>
              <a:gd name="T66" fmla="*/ 77 w 249"/>
              <a:gd name="T67" fmla="*/ 107 h 155"/>
              <a:gd name="T68" fmla="*/ 32 w 249"/>
              <a:gd name="T69" fmla="*/ 100 h 155"/>
              <a:gd name="T70" fmla="*/ 24 w 249"/>
              <a:gd name="T71" fmla="*/ 105 h 155"/>
              <a:gd name="T72" fmla="*/ 15 w 249"/>
              <a:gd name="T73" fmla="*/ 92 h 155"/>
              <a:gd name="T74" fmla="*/ 5 w 249"/>
              <a:gd name="T75" fmla="*/ 77 h 155"/>
              <a:gd name="T76" fmla="*/ 89 w 249"/>
              <a:gd name="T77" fmla="*/ 22 h 155"/>
              <a:gd name="T78" fmla="*/ 97 w 249"/>
              <a:gd name="T79" fmla="*/ 37 h 155"/>
              <a:gd name="T80" fmla="*/ 95 w 249"/>
              <a:gd name="T81" fmla="*/ 19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49" h="155">
                <a:moveTo>
                  <a:pt x="0" y="63"/>
                </a:moveTo>
                <a:cubicBezTo>
                  <a:pt x="0" y="63"/>
                  <a:pt x="0" y="63"/>
                  <a:pt x="0" y="63"/>
                </a:cubicBezTo>
                <a:cubicBezTo>
                  <a:pt x="4" y="59"/>
                  <a:pt x="11" y="55"/>
                  <a:pt x="10" y="50"/>
                </a:cubicBezTo>
                <a:cubicBezTo>
                  <a:pt x="10" y="46"/>
                  <a:pt x="8" y="43"/>
                  <a:pt x="12" y="38"/>
                </a:cubicBezTo>
                <a:cubicBezTo>
                  <a:pt x="16" y="34"/>
                  <a:pt x="31" y="26"/>
                  <a:pt x="32" y="23"/>
                </a:cubicBezTo>
                <a:cubicBezTo>
                  <a:pt x="34" y="19"/>
                  <a:pt x="32" y="5"/>
                  <a:pt x="31" y="4"/>
                </a:cubicBezTo>
                <a:cubicBezTo>
                  <a:pt x="30" y="4"/>
                  <a:pt x="34" y="0"/>
                  <a:pt x="39" y="8"/>
                </a:cubicBezTo>
                <a:cubicBezTo>
                  <a:pt x="43" y="16"/>
                  <a:pt x="48" y="18"/>
                  <a:pt x="53" y="21"/>
                </a:cubicBezTo>
                <a:cubicBezTo>
                  <a:pt x="58" y="23"/>
                  <a:pt x="55" y="32"/>
                  <a:pt x="52" y="38"/>
                </a:cubicBezTo>
                <a:cubicBezTo>
                  <a:pt x="50" y="45"/>
                  <a:pt x="50" y="48"/>
                  <a:pt x="46" y="46"/>
                </a:cubicBezTo>
                <a:cubicBezTo>
                  <a:pt x="41" y="43"/>
                  <a:pt x="33" y="42"/>
                  <a:pt x="30" y="43"/>
                </a:cubicBezTo>
                <a:cubicBezTo>
                  <a:pt x="26" y="45"/>
                  <a:pt x="23" y="46"/>
                  <a:pt x="25" y="50"/>
                </a:cubicBezTo>
                <a:cubicBezTo>
                  <a:pt x="26" y="53"/>
                  <a:pt x="27" y="56"/>
                  <a:pt x="25" y="59"/>
                </a:cubicBezTo>
                <a:cubicBezTo>
                  <a:pt x="23" y="63"/>
                  <a:pt x="26" y="68"/>
                  <a:pt x="30" y="70"/>
                </a:cubicBezTo>
                <a:cubicBezTo>
                  <a:pt x="33" y="72"/>
                  <a:pt x="44" y="73"/>
                  <a:pt x="46" y="70"/>
                </a:cubicBezTo>
                <a:cubicBezTo>
                  <a:pt x="48" y="67"/>
                  <a:pt x="53" y="56"/>
                  <a:pt x="57" y="59"/>
                </a:cubicBezTo>
                <a:cubicBezTo>
                  <a:pt x="61" y="62"/>
                  <a:pt x="65" y="65"/>
                  <a:pt x="68" y="62"/>
                </a:cubicBezTo>
                <a:cubicBezTo>
                  <a:pt x="71" y="59"/>
                  <a:pt x="78" y="64"/>
                  <a:pt x="83" y="61"/>
                </a:cubicBezTo>
                <a:cubicBezTo>
                  <a:pt x="89" y="58"/>
                  <a:pt x="97" y="56"/>
                  <a:pt x="104" y="61"/>
                </a:cubicBezTo>
                <a:cubicBezTo>
                  <a:pt x="110" y="65"/>
                  <a:pt x="113" y="72"/>
                  <a:pt x="116" y="67"/>
                </a:cubicBezTo>
                <a:cubicBezTo>
                  <a:pt x="118" y="61"/>
                  <a:pt x="120" y="60"/>
                  <a:pt x="123" y="59"/>
                </a:cubicBezTo>
                <a:cubicBezTo>
                  <a:pt x="125" y="58"/>
                  <a:pt x="135" y="59"/>
                  <a:pt x="136" y="61"/>
                </a:cubicBezTo>
                <a:cubicBezTo>
                  <a:pt x="137" y="63"/>
                  <a:pt x="134" y="65"/>
                  <a:pt x="132" y="67"/>
                </a:cubicBezTo>
                <a:cubicBezTo>
                  <a:pt x="130" y="70"/>
                  <a:pt x="128" y="72"/>
                  <a:pt x="127" y="74"/>
                </a:cubicBezTo>
                <a:cubicBezTo>
                  <a:pt x="127" y="76"/>
                  <a:pt x="122" y="74"/>
                  <a:pt x="123" y="76"/>
                </a:cubicBezTo>
                <a:cubicBezTo>
                  <a:pt x="124" y="78"/>
                  <a:pt x="129" y="87"/>
                  <a:pt x="133" y="84"/>
                </a:cubicBezTo>
                <a:cubicBezTo>
                  <a:pt x="138" y="81"/>
                  <a:pt x="138" y="79"/>
                  <a:pt x="144" y="79"/>
                </a:cubicBezTo>
                <a:cubicBezTo>
                  <a:pt x="151" y="79"/>
                  <a:pt x="154" y="80"/>
                  <a:pt x="156" y="83"/>
                </a:cubicBezTo>
                <a:cubicBezTo>
                  <a:pt x="157" y="86"/>
                  <a:pt x="159" y="90"/>
                  <a:pt x="163" y="88"/>
                </a:cubicBezTo>
                <a:cubicBezTo>
                  <a:pt x="167" y="86"/>
                  <a:pt x="172" y="86"/>
                  <a:pt x="175" y="85"/>
                </a:cubicBezTo>
                <a:cubicBezTo>
                  <a:pt x="177" y="84"/>
                  <a:pt x="178" y="81"/>
                  <a:pt x="183" y="84"/>
                </a:cubicBezTo>
                <a:cubicBezTo>
                  <a:pt x="188" y="88"/>
                  <a:pt x="185" y="91"/>
                  <a:pt x="182" y="95"/>
                </a:cubicBezTo>
                <a:cubicBezTo>
                  <a:pt x="178" y="98"/>
                  <a:pt x="180" y="102"/>
                  <a:pt x="182" y="104"/>
                </a:cubicBezTo>
                <a:cubicBezTo>
                  <a:pt x="184" y="105"/>
                  <a:pt x="188" y="100"/>
                  <a:pt x="188" y="97"/>
                </a:cubicBezTo>
                <a:cubicBezTo>
                  <a:pt x="187" y="94"/>
                  <a:pt x="195" y="96"/>
                  <a:pt x="197" y="98"/>
                </a:cubicBezTo>
                <a:cubicBezTo>
                  <a:pt x="200" y="100"/>
                  <a:pt x="204" y="92"/>
                  <a:pt x="202" y="88"/>
                </a:cubicBezTo>
                <a:cubicBezTo>
                  <a:pt x="200" y="83"/>
                  <a:pt x="202" y="78"/>
                  <a:pt x="203" y="75"/>
                </a:cubicBezTo>
                <a:cubicBezTo>
                  <a:pt x="204" y="71"/>
                  <a:pt x="202" y="68"/>
                  <a:pt x="198" y="64"/>
                </a:cubicBezTo>
                <a:cubicBezTo>
                  <a:pt x="195" y="61"/>
                  <a:pt x="191" y="58"/>
                  <a:pt x="193" y="52"/>
                </a:cubicBezTo>
                <a:cubicBezTo>
                  <a:pt x="195" y="47"/>
                  <a:pt x="200" y="40"/>
                  <a:pt x="203" y="45"/>
                </a:cubicBezTo>
                <a:cubicBezTo>
                  <a:pt x="206" y="50"/>
                  <a:pt x="210" y="61"/>
                  <a:pt x="210" y="64"/>
                </a:cubicBezTo>
                <a:cubicBezTo>
                  <a:pt x="209" y="68"/>
                  <a:pt x="210" y="72"/>
                  <a:pt x="213" y="71"/>
                </a:cubicBezTo>
                <a:cubicBezTo>
                  <a:pt x="216" y="71"/>
                  <a:pt x="220" y="74"/>
                  <a:pt x="223" y="77"/>
                </a:cubicBezTo>
                <a:cubicBezTo>
                  <a:pt x="225" y="80"/>
                  <a:pt x="232" y="79"/>
                  <a:pt x="238" y="87"/>
                </a:cubicBezTo>
                <a:cubicBezTo>
                  <a:pt x="244" y="94"/>
                  <a:pt x="243" y="96"/>
                  <a:pt x="247" y="102"/>
                </a:cubicBezTo>
                <a:cubicBezTo>
                  <a:pt x="247" y="103"/>
                  <a:pt x="248" y="104"/>
                  <a:pt x="249" y="105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48" y="121"/>
                  <a:pt x="248" y="121"/>
                  <a:pt x="248" y="121"/>
                </a:cubicBezTo>
                <a:cubicBezTo>
                  <a:pt x="247" y="131"/>
                  <a:pt x="247" y="131"/>
                  <a:pt x="247" y="131"/>
                </a:cubicBezTo>
                <a:cubicBezTo>
                  <a:pt x="246" y="132"/>
                  <a:pt x="246" y="132"/>
                  <a:pt x="246" y="132"/>
                </a:cubicBezTo>
                <a:cubicBezTo>
                  <a:pt x="238" y="128"/>
                  <a:pt x="238" y="128"/>
                  <a:pt x="238" y="128"/>
                </a:cubicBezTo>
                <a:cubicBezTo>
                  <a:pt x="230" y="134"/>
                  <a:pt x="230" y="134"/>
                  <a:pt x="230" y="134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10" y="140"/>
                  <a:pt x="210" y="140"/>
                  <a:pt x="210" y="140"/>
                </a:cubicBezTo>
                <a:cubicBezTo>
                  <a:pt x="201" y="151"/>
                  <a:pt x="201" y="151"/>
                  <a:pt x="201" y="151"/>
                </a:cubicBezTo>
                <a:cubicBezTo>
                  <a:pt x="185" y="155"/>
                  <a:pt x="185" y="155"/>
                  <a:pt x="185" y="155"/>
                </a:cubicBezTo>
                <a:cubicBezTo>
                  <a:pt x="181" y="152"/>
                  <a:pt x="181" y="152"/>
                  <a:pt x="181" y="152"/>
                </a:cubicBezTo>
                <a:cubicBezTo>
                  <a:pt x="172" y="152"/>
                  <a:pt x="172" y="152"/>
                  <a:pt x="172" y="152"/>
                </a:cubicBezTo>
                <a:cubicBezTo>
                  <a:pt x="149" y="136"/>
                  <a:pt x="149" y="136"/>
                  <a:pt x="149" y="136"/>
                </a:cubicBezTo>
                <a:cubicBezTo>
                  <a:pt x="136" y="134"/>
                  <a:pt x="136" y="134"/>
                  <a:pt x="136" y="134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22" y="124"/>
                  <a:pt x="122" y="124"/>
                  <a:pt x="122" y="12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80" y="103"/>
                  <a:pt x="80" y="103"/>
                  <a:pt x="80" y="103"/>
                </a:cubicBezTo>
                <a:cubicBezTo>
                  <a:pt x="77" y="107"/>
                  <a:pt x="77" y="107"/>
                  <a:pt x="77" y="107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0" y="105"/>
                  <a:pt x="30" y="105"/>
                  <a:pt x="30" y="105"/>
                </a:cubicBezTo>
                <a:cubicBezTo>
                  <a:pt x="24" y="105"/>
                  <a:pt x="24" y="105"/>
                  <a:pt x="24" y="105"/>
                </a:cubicBezTo>
                <a:cubicBezTo>
                  <a:pt x="16" y="98"/>
                  <a:pt x="16" y="98"/>
                  <a:pt x="16" y="98"/>
                </a:cubicBezTo>
                <a:cubicBezTo>
                  <a:pt x="15" y="92"/>
                  <a:pt x="15" y="92"/>
                  <a:pt x="15" y="92"/>
                </a:cubicBezTo>
                <a:cubicBezTo>
                  <a:pt x="6" y="83"/>
                  <a:pt x="6" y="83"/>
                  <a:pt x="6" y="83"/>
                </a:cubicBezTo>
                <a:cubicBezTo>
                  <a:pt x="5" y="77"/>
                  <a:pt x="5" y="77"/>
                  <a:pt x="5" y="77"/>
                </a:cubicBezTo>
                <a:cubicBezTo>
                  <a:pt x="0" y="63"/>
                  <a:pt x="0" y="63"/>
                  <a:pt x="0" y="63"/>
                </a:cubicBezTo>
                <a:close/>
                <a:moveTo>
                  <a:pt x="89" y="22"/>
                </a:moveTo>
                <a:cubicBezTo>
                  <a:pt x="82" y="27"/>
                  <a:pt x="82" y="27"/>
                  <a:pt x="82" y="33"/>
                </a:cubicBezTo>
                <a:cubicBezTo>
                  <a:pt x="82" y="39"/>
                  <a:pt x="89" y="38"/>
                  <a:pt x="97" y="37"/>
                </a:cubicBezTo>
                <a:cubicBezTo>
                  <a:pt x="104" y="36"/>
                  <a:pt x="106" y="31"/>
                  <a:pt x="105" y="28"/>
                </a:cubicBezTo>
                <a:cubicBezTo>
                  <a:pt x="104" y="24"/>
                  <a:pt x="100" y="19"/>
                  <a:pt x="95" y="19"/>
                </a:cubicBezTo>
                <a:cubicBezTo>
                  <a:pt x="91" y="19"/>
                  <a:pt x="89" y="22"/>
                  <a:pt x="89" y="22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48" name="Еврейская АО">
            <a:extLst>
              <a:ext uri="{FF2B5EF4-FFF2-40B4-BE49-F238E27FC236}">
                <a16:creationId xmlns:a16="http://schemas.microsoft.com/office/drawing/2014/main" xmlns="" id="{F098889B-9769-17A0-1E90-0A013E6B37AA}"/>
              </a:ext>
            </a:extLst>
          </p:cNvPr>
          <p:cNvSpPr>
            <a:spLocks/>
          </p:cNvSpPr>
          <p:nvPr/>
        </p:nvSpPr>
        <p:spPr bwMode="auto">
          <a:xfrm>
            <a:off x="9868881" y="5055786"/>
            <a:ext cx="399984" cy="323826"/>
          </a:xfrm>
          <a:custGeom>
            <a:avLst/>
            <a:gdLst>
              <a:gd name="T0" fmla="*/ 77 w 78"/>
              <a:gd name="T1" fmla="*/ 27 h 71"/>
              <a:gd name="T2" fmla="*/ 73 w 78"/>
              <a:gd name="T3" fmla="*/ 20 h 71"/>
              <a:gd name="T4" fmla="*/ 65 w 78"/>
              <a:gd name="T5" fmla="*/ 15 h 71"/>
              <a:gd name="T6" fmla="*/ 55 w 78"/>
              <a:gd name="T7" fmla="*/ 29 h 71"/>
              <a:gd name="T8" fmla="*/ 50 w 78"/>
              <a:gd name="T9" fmla="*/ 37 h 71"/>
              <a:gd name="T10" fmla="*/ 45 w 78"/>
              <a:gd name="T11" fmla="*/ 48 h 71"/>
              <a:gd name="T12" fmla="*/ 41 w 78"/>
              <a:gd name="T13" fmla="*/ 57 h 71"/>
              <a:gd name="T14" fmla="*/ 23 w 78"/>
              <a:gd name="T15" fmla="*/ 69 h 71"/>
              <a:gd name="T16" fmla="*/ 12 w 78"/>
              <a:gd name="T17" fmla="*/ 66 h 71"/>
              <a:gd name="T18" fmla="*/ 8 w 78"/>
              <a:gd name="T19" fmla="*/ 59 h 71"/>
              <a:gd name="T20" fmla="*/ 0 w 78"/>
              <a:gd name="T21" fmla="*/ 53 h 71"/>
              <a:gd name="T22" fmla="*/ 0 w 78"/>
              <a:gd name="T23" fmla="*/ 53 h 71"/>
              <a:gd name="T24" fmla="*/ 0 w 78"/>
              <a:gd name="T25" fmla="*/ 46 h 71"/>
              <a:gd name="T26" fmla="*/ 0 w 78"/>
              <a:gd name="T27" fmla="*/ 37 h 71"/>
              <a:gd name="T28" fmla="*/ 3 w 78"/>
              <a:gd name="T29" fmla="*/ 34 h 71"/>
              <a:gd name="T30" fmla="*/ 9 w 78"/>
              <a:gd name="T31" fmla="*/ 33 h 71"/>
              <a:gd name="T32" fmla="*/ 15 w 78"/>
              <a:gd name="T33" fmla="*/ 27 h 71"/>
              <a:gd name="T34" fmla="*/ 15 w 78"/>
              <a:gd name="T35" fmla="*/ 17 h 71"/>
              <a:gd name="T36" fmla="*/ 26 w 78"/>
              <a:gd name="T37" fmla="*/ 18 h 71"/>
              <a:gd name="T38" fmla="*/ 32 w 78"/>
              <a:gd name="T39" fmla="*/ 15 h 71"/>
              <a:gd name="T40" fmla="*/ 41 w 78"/>
              <a:gd name="T41" fmla="*/ 20 h 71"/>
              <a:gd name="T42" fmla="*/ 47 w 78"/>
              <a:gd name="T43" fmla="*/ 16 h 71"/>
              <a:gd name="T44" fmla="*/ 52 w 78"/>
              <a:gd name="T45" fmla="*/ 15 h 71"/>
              <a:gd name="T46" fmla="*/ 57 w 78"/>
              <a:gd name="T47" fmla="*/ 8 h 71"/>
              <a:gd name="T48" fmla="*/ 69 w 78"/>
              <a:gd name="T49" fmla="*/ 6 h 71"/>
              <a:gd name="T50" fmla="*/ 75 w 78"/>
              <a:gd name="T51" fmla="*/ 0 h 71"/>
              <a:gd name="T52" fmla="*/ 78 w 78"/>
              <a:gd name="T53" fmla="*/ 1 h 71"/>
              <a:gd name="T54" fmla="*/ 77 w 78"/>
              <a:gd name="T55" fmla="*/ 2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8" h="71">
                <a:moveTo>
                  <a:pt x="77" y="27"/>
                </a:moveTo>
                <a:cubicBezTo>
                  <a:pt x="74" y="25"/>
                  <a:pt x="73" y="21"/>
                  <a:pt x="73" y="20"/>
                </a:cubicBezTo>
                <a:cubicBezTo>
                  <a:pt x="72" y="18"/>
                  <a:pt x="68" y="11"/>
                  <a:pt x="65" y="15"/>
                </a:cubicBezTo>
                <a:cubicBezTo>
                  <a:pt x="63" y="19"/>
                  <a:pt x="55" y="24"/>
                  <a:pt x="55" y="29"/>
                </a:cubicBezTo>
                <a:cubicBezTo>
                  <a:pt x="55" y="33"/>
                  <a:pt x="53" y="33"/>
                  <a:pt x="50" y="37"/>
                </a:cubicBezTo>
                <a:cubicBezTo>
                  <a:pt x="46" y="40"/>
                  <a:pt x="44" y="44"/>
                  <a:pt x="45" y="48"/>
                </a:cubicBezTo>
                <a:cubicBezTo>
                  <a:pt x="45" y="51"/>
                  <a:pt x="44" y="54"/>
                  <a:pt x="41" y="57"/>
                </a:cubicBezTo>
                <a:cubicBezTo>
                  <a:pt x="37" y="59"/>
                  <a:pt x="26" y="67"/>
                  <a:pt x="23" y="69"/>
                </a:cubicBezTo>
                <a:cubicBezTo>
                  <a:pt x="19" y="71"/>
                  <a:pt x="15" y="69"/>
                  <a:pt x="12" y="66"/>
                </a:cubicBezTo>
                <a:cubicBezTo>
                  <a:pt x="9" y="63"/>
                  <a:pt x="11" y="59"/>
                  <a:pt x="8" y="59"/>
                </a:cubicBezTo>
                <a:cubicBezTo>
                  <a:pt x="4" y="58"/>
                  <a:pt x="1" y="56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37"/>
                  <a:pt x="0" y="37"/>
                </a:cubicBezTo>
                <a:cubicBezTo>
                  <a:pt x="0" y="36"/>
                  <a:pt x="3" y="34"/>
                  <a:pt x="3" y="34"/>
                </a:cubicBezTo>
                <a:cubicBezTo>
                  <a:pt x="9" y="33"/>
                  <a:pt x="9" y="33"/>
                  <a:pt x="9" y="33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17"/>
                  <a:pt x="15" y="17"/>
                  <a:pt x="15" y="17"/>
                </a:cubicBezTo>
                <a:cubicBezTo>
                  <a:pt x="26" y="18"/>
                  <a:pt x="26" y="18"/>
                  <a:pt x="26" y="18"/>
                </a:cubicBezTo>
                <a:cubicBezTo>
                  <a:pt x="32" y="15"/>
                  <a:pt x="32" y="15"/>
                  <a:pt x="32" y="15"/>
                </a:cubicBezTo>
                <a:cubicBezTo>
                  <a:pt x="41" y="20"/>
                  <a:pt x="41" y="20"/>
                  <a:pt x="41" y="20"/>
                </a:cubicBezTo>
                <a:cubicBezTo>
                  <a:pt x="47" y="16"/>
                  <a:pt x="47" y="16"/>
                  <a:pt x="47" y="16"/>
                </a:cubicBezTo>
                <a:cubicBezTo>
                  <a:pt x="52" y="15"/>
                  <a:pt x="52" y="15"/>
                  <a:pt x="52" y="15"/>
                </a:cubicBezTo>
                <a:cubicBezTo>
                  <a:pt x="57" y="8"/>
                  <a:pt x="57" y="8"/>
                  <a:pt x="57" y="8"/>
                </a:cubicBezTo>
                <a:cubicBezTo>
                  <a:pt x="69" y="6"/>
                  <a:pt x="69" y="6"/>
                  <a:pt x="69" y="6"/>
                </a:cubicBezTo>
                <a:cubicBezTo>
                  <a:pt x="75" y="0"/>
                  <a:pt x="75" y="0"/>
                  <a:pt x="75" y="0"/>
                </a:cubicBezTo>
                <a:cubicBezTo>
                  <a:pt x="78" y="1"/>
                  <a:pt x="78" y="1"/>
                  <a:pt x="78" y="1"/>
                </a:cubicBezTo>
                <a:lnTo>
                  <a:pt x="77" y="27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49" name="Санкт-Петербург г">
            <a:extLst>
              <a:ext uri="{FF2B5EF4-FFF2-40B4-BE49-F238E27FC236}">
                <a16:creationId xmlns:a16="http://schemas.microsoft.com/office/drawing/2014/main" xmlns="" id="{99E0E10B-65F7-B6D7-F982-A03E4D450310}"/>
              </a:ext>
            </a:extLst>
          </p:cNvPr>
          <p:cNvSpPr>
            <a:spLocks/>
          </p:cNvSpPr>
          <p:nvPr/>
        </p:nvSpPr>
        <p:spPr bwMode="auto">
          <a:xfrm>
            <a:off x="2009066" y="3141275"/>
            <a:ext cx="76070" cy="67829"/>
          </a:xfrm>
          <a:custGeom>
            <a:avLst/>
            <a:gdLst>
              <a:gd name="T0" fmla="*/ 3 w 15"/>
              <a:gd name="T1" fmla="*/ 1 h 15"/>
              <a:gd name="T2" fmla="*/ 6 w 15"/>
              <a:gd name="T3" fmla="*/ 6 h 15"/>
              <a:gd name="T4" fmla="*/ 9 w 15"/>
              <a:gd name="T5" fmla="*/ 0 h 15"/>
              <a:gd name="T6" fmla="*/ 15 w 15"/>
              <a:gd name="T7" fmla="*/ 7 h 15"/>
              <a:gd name="T8" fmla="*/ 8 w 15"/>
              <a:gd name="T9" fmla="*/ 15 h 15"/>
              <a:gd name="T10" fmla="*/ 0 w 15"/>
              <a:gd name="T11" fmla="*/ 7 h 15"/>
              <a:gd name="T12" fmla="*/ 3 w 15"/>
              <a:gd name="T13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5">
                <a:moveTo>
                  <a:pt x="3" y="1"/>
                </a:moveTo>
                <a:cubicBezTo>
                  <a:pt x="5" y="3"/>
                  <a:pt x="5" y="5"/>
                  <a:pt x="6" y="6"/>
                </a:cubicBezTo>
                <a:cubicBezTo>
                  <a:pt x="6" y="7"/>
                  <a:pt x="11" y="4"/>
                  <a:pt x="9" y="0"/>
                </a:cubicBezTo>
                <a:cubicBezTo>
                  <a:pt x="12" y="0"/>
                  <a:pt x="15" y="4"/>
                  <a:pt x="15" y="7"/>
                </a:cubicBezTo>
                <a:cubicBezTo>
                  <a:pt x="15" y="11"/>
                  <a:pt x="12" y="15"/>
                  <a:pt x="8" y="15"/>
                </a:cubicBezTo>
                <a:cubicBezTo>
                  <a:pt x="4" y="15"/>
                  <a:pt x="0" y="11"/>
                  <a:pt x="0" y="7"/>
                </a:cubicBezTo>
                <a:cubicBezTo>
                  <a:pt x="0" y="5"/>
                  <a:pt x="2" y="3"/>
                  <a:pt x="3" y="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50" name="Москва г">
            <a:extLst>
              <a:ext uri="{FF2B5EF4-FFF2-40B4-BE49-F238E27FC236}">
                <a16:creationId xmlns:a16="http://schemas.microsoft.com/office/drawing/2014/main" xmlns="" id="{68560BF0-8687-6C67-E8C6-D33C2AA57C1D}"/>
              </a:ext>
            </a:extLst>
          </p:cNvPr>
          <p:cNvSpPr>
            <a:spLocks/>
          </p:cNvSpPr>
          <p:nvPr/>
        </p:nvSpPr>
        <p:spPr bwMode="auto">
          <a:xfrm>
            <a:off x="1962443" y="3915832"/>
            <a:ext cx="98155" cy="91896"/>
          </a:xfrm>
          <a:custGeom>
            <a:avLst/>
            <a:gdLst>
              <a:gd name="T0" fmla="*/ 2 w 40"/>
              <a:gd name="T1" fmla="*/ 17 h 42"/>
              <a:gd name="T2" fmla="*/ 15 w 40"/>
              <a:gd name="T3" fmla="*/ 17 h 42"/>
              <a:gd name="T4" fmla="*/ 15 w 40"/>
              <a:gd name="T5" fmla="*/ 5 h 42"/>
              <a:gd name="T6" fmla="*/ 27 w 40"/>
              <a:gd name="T7" fmla="*/ 0 h 42"/>
              <a:gd name="T8" fmla="*/ 29 w 40"/>
              <a:gd name="T9" fmla="*/ 13 h 42"/>
              <a:gd name="T10" fmla="*/ 40 w 40"/>
              <a:gd name="T11" fmla="*/ 21 h 42"/>
              <a:gd name="T12" fmla="*/ 31 w 40"/>
              <a:gd name="T13" fmla="*/ 30 h 42"/>
              <a:gd name="T14" fmla="*/ 31 w 40"/>
              <a:gd name="T15" fmla="*/ 42 h 42"/>
              <a:gd name="T16" fmla="*/ 23 w 40"/>
              <a:gd name="T17" fmla="*/ 42 h 42"/>
              <a:gd name="T18" fmla="*/ 17 w 40"/>
              <a:gd name="T19" fmla="*/ 36 h 42"/>
              <a:gd name="T20" fmla="*/ 11 w 40"/>
              <a:gd name="T21" fmla="*/ 42 h 42"/>
              <a:gd name="T22" fmla="*/ 0 w 40"/>
              <a:gd name="T23" fmla="*/ 42 h 42"/>
              <a:gd name="T24" fmla="*/ 2 w 40"/>
              <a:gd name="T25" fmla="*/ 32 h 42"/>
              <a:gd name="T26" fmla="*/ 4 w 40"/>
              <a:gd name="T27" fmla="*/ 25 h 42"/>
              <a:gd name="T28" fmla="*/ 2 w 40"/>
              <a:gd name="T29" fmla="*/ 1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" h="42">
                <a:moveTo>
                  <a:pt x="2" y="17"/>
                </a:moveTo>
                <a:lnTo>
                  <a:pt x="15" y="17"/>
                </a:lnTo>
                <a:lnTo>
                  <a:pt x="15" y="5"/>
                </a:lnTo>
                <a:lnTo>
                  <a:pt x="27" y="0"/>
                </a:lnTo>
                <a:lnTo>
                  <a:pt x="29" y="13"/>
                </a:lnTo>
                <a:lnTo>
                  <a:pt x="40" y="21"/>
                </a:lnTo>
                <a:lnTo>
                  <a:pt x="31" y="30"/>
                </a:lnTo>
                <a:lnTo>
                  <a:pt x="31" y="42"/>
                </a:lnTo>
                <a:lnTo>
                  <a:pt x="23" y="42"/>
                </a:lnTo>
                <a:lnTo>
                  <a:pt x="17" y="36"/>
                </a:lnTo>
                <a:lnTo>
                  <a:pt x="11" y="42"/>
                </a:lnTo>
                <a:lnTo>
                  <a:pt x="0" y="42"/>
                </a:lnTo>
                <a:lnTo>
                  <a:pt x="2" y="32"/>
                </a:lnTo>
                <a:lnTo>
                  <a:pt x="4" y="25"/>
                </a:lnTo>
                <a:lnTo>
                  <a:pt x="2" y="17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53" name="Ярославская обл.">
            <a:extLst>
              <a:ext uri="{FF2B5EF4-FFF2-40B4-BE49-F238E27FC236}">
                <a16:creationId xmlns:a16="http://schemas.microsoft.com/office/drawing/2014/main" xmlns="" id="{246AD262-EC53-F961-77A2-B015DD76E8AC}"/>
              </a:ext>
            </a:extLst>
          </p:cNvPr>
          <p:cNvSpPr>
            <a:spLocks/>
          </p:cNvSpPr>
          <p:nvPr/>
        </p:nvSpPr>
        <p:spPr bwMode="auto">
          <a:xfrm>
            <a:off x="2141577" y="3692654"/>
            <a:ext cx="358267" cy="264750"/>
          </a:xfrm>
          <a:custGeom>
            <a:avLst/>
            <a:gdLst>
              <a:gd name="T0" fmla="*/ 63 w 146"/>
              <a:gd name="T1" fmla="*/ 0 h 121"/>
              <a:gd name="T2" fmla="*/ 88 w 146"/>
              <a:gd name="T3" fmla="*/ 0 h 121"/>
              <a:gd name="T4" fmla="*/ 111 w 146"/>
              <a:gd name="T5" fmla="*/ 21 h 121"/>
              <a:gd name="T6" fmla="*/ 119 w 146"/>
              <a:gd name="T7" fmla="*/ 15 h 121"/>
              <a:gd name="T8" fmla="*/ 127 w 146"/>
              <a:gd name="T9" fmla="*/ 25 h 121"/>
              <a:gd name="T10" fmla="*/ 127 w 146"/>
              <a:gd name="T11" fmla="*/ 52 h 121"/>
              <a:gd name="T12" fmla="*/ 146 w 146"/>
              <a:gd name="T13" fmla="*/ 71 h 121"/>
              <a:gd name="T14" fmla="*/ 144 w 146"/>
              <a:gd name="T15" fmla="*/ 84 h 121"/>
              <a:gd name="T16" fmla="*/ 129 w 146"/>
              <a:gd name="T17" fmla="*/ 84 h 121"/>
              <a:gd name="T18" fmla="*/ 125 w 146"/>
              <a:gd name="T19" fmla="*/ 94 h 121"/>
              <a:gd name="T20" fmla="*/ 117 w 146"/>
              <a:gd name="T21" fmla="*/ 92 h 121"/>
              <a:gd name="T22" fmla="*/ 102 w 146"/>
              <a:gd name="T23" fmla="*/ 109 h 121"/>
              <a:gd name="T24" fmla="*/ 92 w 146"/>
              <a:gd name="T25" fmla="*/ 109 h 121"/>
              <a:gd name="T26" fmla="*/ 90 w 146"/>
              <a:gd name="T27" fmla="*/ 117 h 121"/>
              <a:gd name="T28" fmla="*/ 75 w 146"/>
              <a:gd name="T29" fmla="*/ 115 h 121"/>
              <a:gd name="T30" fmla="*/ 71 w 146"/>
              <a:gd name="T31" fmla="*/ 109 h 121"/>
              <a:gd name="T32" fmla="*/ 50 w 146"/>
              <a:gd name="T33" fmla="*/ 109 h 121"/>
              <a:gd name="T34" fmla="*/ 40 w 146"/>
              <a:gd name="T35" fmla="*/ 117 h 121"/>
              <a:gd name="T36" fmla="*/ 23 w 146"/>
              <a:gd name="T37" fmla="*/ 121 h 121"/>
              <a:gd name="T38" fmla="*/ 0 w 146"/>
              <a:gd name="T39" fmla="*/ 105 h 121"/>
              <a:gd name="T40" fmla="*/ 2 w 146"/>
              <a:gd name="T41" fmla="*/ 100 h 121"/>
              <a:gd name="T42" fmla="*/ 6 w 146"/>
              <a:gd name="T43" fmla="*/ 86 h 121"/>
              <a:gd name="T44" fmla="*/ 29 w 146"/>
              <a:gd name="T45" fmla="*/ 71 h 121"/>
              <a:gd name="T46" fmla="*/ 23 w 146"/>
              <a:gd name="T47" fmla="*/ 55 h 121"/>
              <a:gd name="T48" fmla="*/ 31 w 146"/>
              <a:gd name="T49" fmla="*/ 48 h 121"/>
              <a:gd name="T50" fmla="*/ 29 w 146"/>
              <a:gd name="T51" fmla="*/ 30 h 121"/>
              <a:gd name="T52" fmla="*/ 40 w 146"/>
              <a:gd name="T53" fmla="*/ 23 h 121"/>
              <a:gd name="T54" fmla="*/ 44 w 146"/>
              <a:gd name="T55" fmla="*/ 23 h 121"/>
              <a:gd name="T56" fmla="*/ 50 w 146"/>
              <a:gd name="T57" fmla="*/ 9 h 121"/>
              <a:gd name="T58" fmla="*/ 63 w 146"/>
              <a:gd name="T59" fmla="*/ 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" h="121">
                <a:moveTo>
                  <a:pt x="63" y="0"/>
                </a:moveTo>
                <a:lnTo>
                  <a:pt x="88" y="0"/>
                </a:lnTo>
                <a:lnTo>
                  <a:pt x="111" y="21"/>
                </a:lnTo>
                <a:lnTo>
                  <a:pt x="119" y="15"/>
                </a:lnTo>
                <a:lnTo>
                  <a:pt x="127" y="25"/>
                </a:lnTo>
                <a:lnTo>
                  <a:pt x="127" y="52"/>
                </a:lnTo>
                <a:lnTo>
                  <a:pt x="146" y="71"/>
                </a:lnTo>
                <a:lnTo>
                  <a:pt x="144" y="84"/>
                </a:lnTo>
                <a:lnTo>
                  <a:pt x="129" y="84"/>
                </a:lnTo>
                <a:lnTo>
                  <a:pt x="125" y="94"/>
                </a:lnTo>
                <a:lnTo>
                  <a:pt x="117" y="92"/>
                </a:lnTo>
                <a:lnTo>
                  <a:pt x="102" y="109"/>
                </a:lnTo>
                <a:lnTo>
                  <a:pt x="92" y="109"/>
                </a:lnTo>
                <a:lnTo>
                  <a:pt x="90" y="117"/>
                </a:lnTo>
                <a:lnTo>
                  <a:pt x="75" y="115"/>
                </a:lnTo>
                <a:lnTo>
                  <a:pt x="71" y="109"/>
                </a:lnTo>
                <a:lnTo>
                  <a:pt x="50" y="109"/>
                </a:lnTo>
                <a:lnTo>
                  <a:pt x="40" y="117"/>
                </a:lnTo>
                <a:lnTo>
                  <a:pt x="23" y="121"/>
                </a:lnTo>
                <a:lnTo>
                  <a:pt x="0" y="105"/>
                </a:lnTo>
                <a:lnTo>
                  <a:pt x="2" y="100"/>
                </a:lnTo>
                <a:lnTo>
                  <a:pt x="6" y="86"/>
                </a:lnTo>
                <a:lnTo>
                  <a:pt x="29" y="71"/>
                </a:lnTo>
                <a:lnTo>
                  <a:pt x="23" y="55"/>
                </a:lnTo>
                <a:lnTo>
                  <a:pt x="31" y="48"/>
                </a:lnTo>
                <a:lnTo>
                  <a:pt x="29" y="30"/>
                </a:lnTo>
                <a:lnTo>
                  <a:pt x="40" y="23"/>
                </a:lnTo>
                <a:lnTo>
                  <a:pt x="44" y="23"/>
                </a:lnTo>
                <a:lnTo>
                  <a:pt x="50" y="9"/>
                </a:lnTo>
                <a:lnTo>
                  <a:pt x="63" y="0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55" name="Забайкальский край">
            <a:extLst>
              <a:ext uri="{FF2B5EF4-FFF2-40B4-BE49-F238E27FC236}">
                <a16:creationId xmlns:a16="http://schemas.microsoft.com/office/drawing/2014/main" xmlns="" id="{011D28FE-C2F3-3D03-C837-8524C6C5F322}"/>
              </a:ext>
            </a:extLst>
          </p:cNvPr>
          <p:cNvSpPr>
            <a:spLocks/>
          </p:cNvSpPr>
          <p:nvPr/>
        </p:nvSpPr>
        <p:spPr bwMode="auto">
          <a:xfrm>
            <a:off x="7756079" y="4622559"/>
            <a:ext cx="1050267" cy="1378448"/>
          </a:xfrm>
          <a:custGeom>
            <a:avLst/>
            <a:gdLst>
              <a:gd name="T0" fmla="*/ 97 w 205"/>
              <a:gd name="T1" fmla="*/ 4 h 302"/>
              <a:gd name="T2" fmla="*/ 87 w 205"/>
              <a:gd name="T3" fmla="*/ 0 h 302"/>
              <a:gd name="T4" fmla="*/ 81 w 205"/>
              <a:gd name="T5" fmla="*/ 13 h 302"/>
              <a:gd name="T6" fmla="*/ 82 w 205"/>
              <a:gd name="T7" fmla="*/ 19 h 302"/>
              <a:gd name="T8" fmla="*/ 89 w 205"/>
              <a:gd name="T9" fmla="*/ 36 h 302"/>
              <a:gd name="T10" fmla="*/ 98 w 205"/>
              <a:gd name="T11" fmla="*/ 39 h 302"/>
              <a:gd name="T12" fmla="*/ 87 w 205"/>
              <a:gd name="T13" fmla="*/ 55 h 302"/>
              <a:gd name="T14" fmla="*/ 73 w 205"/>
              <a:gd name="T15" fmla="*/ 55 h 302"/>
              <a:gd name="T16" fmla="*/ 67 w 205"/>
              <a:gd name="T17" fmla="*/ 63 h 302"/>
              <a:gd name="T18" fmla="*/ 77 w 205"/>
              <a:gd name="T19" fmla="*/ 77 h 302"/>
              <a:gd name="T20" fmla="*/ 86 w 205"/>
              <a:gd name="T21" fmla="*/ 94 h 302"/>
              <a:gd name="T22" fmla="*/ 97 w 205"/>
              <a:gd name="T23" fmla="*/ 93 h 302"/>
              <a:gd name="T24" fmla="*/ 109 w 205"/>
              <a:gd name="T25" fmla="*/ 114 h 302"/>
              <a:gd name="T26" fmla="*/ 98 w 205"/>
              <a:gd name="T27" fmla="*/ 121 h 302"/>
              <a:gd name="T28" fmla="*/ 76 w 205"/>
              <a:gd name="T29" fmla="*/ 150 h 302"/>
              <a:gd name="T30" fmla="*/ 80 w 205"/>
              <a:gd name="T31" fmla="*/ 167 h 302"/>
              <a:gd name="T32" fmla="*/ 84 w 205"/>
              <a:gd name="T33" fmla="*/ 183 h 302"/>
              <a:gd name="T34" fmla="*/ 54 w 205"/>
              <a:gd name="T35" fmla="*/ 204 h 302"/>
              <a:gd name="T36" fmla="*/ 43 w 205"/>
              <a:gd name="T37" fmla="*/ 222 h 302"/>
              <a:gd name="T38" fmla="*/ 28 w 205"/>
              <a:gd name="T39" fmla="*/ 233 h 302"/>
              <a:gd name="T40" fmla="*/ 3 w 205"/>
              <a:gd name="T41" fmla="*/ 244 h 302"/>
              <a:gd name="T42" fmla="*/ 2 w 205"/>
              <a:gd name="T43" fmla="*/ 258 h 302"/>
              <a:gd name="T44" fmla="*/ 10 w 205"/>
              <a:gd name="T45" fmla="*/ 273 h 302"/>
              <a:gd name="T46" fmla="*/ 0 w 205"/>
              <a:gd name="T47" fmla="*/ 288 h 302"/>
              <a:gd name="T48" fmla="*/ 10 w 205"/>
              <a:gd name="T49" fmla="*/ 299 h 302"/>
              <a:gd name="T50" fmla="*/ 34 w 205"/>
              <a:gd name="T51" fmla="*/ 299 h 302"/>
              <a:gd name="T52" fmla="*/ 55 w 205"/>
              <a:gd name="T53" fmla="*/ 295 h 302"/>
              <a:gd name="T54" fmla="*/ 89 w 205"/>
              <a:gd name="T55" fmla="*/ 274 h 302"/>
              <a:gd name="T56" fmla="*/ 104 w 205"/>
              <a:gd name="T57" fmla="*/ 253 h 302"/>
              <a:gd name="T58" fmla="*/ 131 w 205"/>
              <a:gd name="T59" fmla="*/ 244 h 302"/>
              <a:gd name="T60" fmla="*/ 155 w 205"/>
              <a:gd name="T61" fmla="*/ 237 h 302"/>
              <a:gd name="T62" fmla="*/ 178 w 205"/>
              <a:gd name="T63" fmla="*/ 239 h 302"/>
              <a:gd name="T64" fmla="*/ 198 w 205"/>
              <a:gd name="T65" fmla="*/ 218 h 302"/>
              <a:gd name="T66" fmla="*/ 196 w 205"/>
              <a:gd name="T67" fmla="*/ 199 h 302"/>
              <a:gd name="T68" fmla="*/ 197 w 205"/>
              <a:gd name="T69" fmla="*/ 176 h 302"/>
              <a:gd name="T70" fmla="*/ 199 w 205"/>
              <a:gd name="T71" fmla="*/ 145 h 302"/>
              <a:gd name="T72" fmla="*/ 187 w 205"/>
              <a:gd name="T73" fmla="*/ 141 h 302"/>
              <a:gd name="T74" fmla="*/ 186 w 205"/>
              <a:gd name="T75" fmla="*/ 120 h 302"/>
              <a:gd name="T76" fmla="*/ 205 w 205"/>
              <a:gd name="T77" fmla="*/ 104 h 302"/>
              <a:gd name="T78" fmla="*/ 193 w 205"/>
              <a:gd name="T79" fmla="*/ 93 h 302"/>
              <a:gd name="T80" fmla="*/ 193 w 205"/>
              <a:gd name="T81" fmla="*/ 81 h 302"/>
              <a:gd name="T82" fmla="*/ 183 w 205"/>
              <a:gd name="T83" fmla="*/ 73 h 302"/>
              <a:gd name="T84" fmla="*/ 178 w 205"/>
              <a:gd name="T85" fmla="*/ 54 h 302"/>
              <a:gd name="T86" fmla="*/ 170 w 205"/>
              <a:gd name="T87" fmla="*/ 55 h 302"/>
              <a:gd name="T88" fmla="*/ 164 w 205"/>
              <a:gd name="T89" fmla="*/ 48 h 302"/>
              <a:gd name="T90" fmla="*/ 152 w 205"/>
              <a:gd name="T91" fmla="*/ 51 h 302"/>
              <a:gd name="T92" fmla="*/ 143 w 205"/>
              <a:gd name="T93" fmla="*/ 49 h 302"/>
              <a:gd name="T94" fmla="*/ 145 w 205"/>
              <a:gd name="T95" fmla="*/ 39 h 302"/>
              <a:gd name="T96" fmla="*/ 134 w 205"/>
              <a:gd name="T97" fmla="*/ 38 h 302"/>
              <a:gd name="T98" fmla="*/ 129 w 205"/>
              <a:gd name="T99" fmla="*/ 31 h 302"/>
              <a:gd name="T100" fmla="*/ 125 w 205"/>
              <a:gd name="T101" fmla="*/ 24 h 302"/>
              <a:gd name="T102" fmla="*/ 114 w 205"/>
              <a:gd name="T103" fmla="*/ 14 h 302"/>
              <a:gd name="T104" fmla="*/ 106 w 205"/>
              <a:gd name="T105" fmla="*/ 5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5" h="302">
                <a:moveTo>
                  <a:pt x="103" y="2"/>
                </a:moveTo>
                <a:cubicBezTo>
                  <a:pt x="97" y="4"/>
                  <a:pt x="97" y="4"/>
                  <a:pt x="97" y="4"/>
                </a:cubicBezTo>
                <a:cubicBezTo>
                  <a:pt x="92" y="3"/>
                  <a:pt x="92" y="3"/>
                  <a:pt x="92" y="3"/>
                </a:cubicBezTo>
                <a:cubicBezTo>
                  <a:pt x="87" y="0"/>
                  <a:pt x="87" y="0"/>
                  <a:pt x="87" y="0"/>
                </a:cubicBezTo>
                <a:cubicBezTo>
                  <a:pt x="80" y="5"/>
                  <a:pt x="80" y="5"/>
                  <a:pt x="80" y="5"/>
                </a:cubicBezTo>
                <a:cubicBezTo>
                  <a:pt x="81" y="13"/>
                  <a:pt x="81" y="13"/>
                  <a:pt x="81" y="13"/>
                </a:cubicBezTo>
                <a:cubicBezTo>
                  <a:pt x="78" y="15"/>
                  <a:pt x="78" y="15"/>
                  <a:pt x="78" y="15"/>
                </a:cubicBezTo>
                <a:cubicBezTo>
                  <a:pt x="82" y="19"/>
                  <a:pt x="82" y="19"/>
                  <a:pt x="82" y="19"/>
                </a:cubicBezTo>
                <a:cubicBezTo>
                  <a:pt x="79" y="23"/>
                  <a:pt x="79" y="23"/>
                  <a:pt x="79" y="23"/>
                </a:cubicBezTo>
                <a:cubicBezTo>
                  <a:pt x="89" y="36"/>
                  <a:pt x="89" y="36"/>
                  <a:pt x="89" y="36"/>
                </a:cubicBezTo>
                <a:cubicBezTo>
                  <a:pt x="95" y="33"/>
                  <a:pt x="95" y="33"/>
                  <a:pt x="95" y="33"/>
                </a:cubicBezTo>
                <a:cubicBezTo>
                  <a:pt x="98" y="39"/>
                  <a:pt x="98" y="39"/>
                  <a:pt x="98" y="39"/>
                </a:cubicBezTo>
                <a:cubicBezTo>
                  <a:pt x="96" y="43"/>
                  <a:pt x="96" y="43"/>
                  <a:pt x="96" y="43"/>
                </a:cubicBezTo>
                <a:cubicBezTo>
                  <a:pt x="87" y="55"/>
                  <a:pt x="87" y="55"/>
                  <a:pt x="87" y="55"/>
                </a:cubicBezTo>
                <a:cubicBezTo>
                  <a:pt x="80" y="52"/>
                  <a:pt x="80" y="52"/>
                  <a:pt x="80" y="52"/>
                </a:cubicBezTo>
                <a:cubicBezTo>
                  <a:pt x="73" y="55"/>
                  <a:pt x="73" y="55"/>
                  <a:pt x="73" y="55"/>
                </a:cubicBezTo>
                <a:cubicBezTo>
                  <a:pt x="69" y="55"/>
                  <a:pt x="69" y="55"/>
                  <a:pt x="69" y="55"/>
                </a:cubicBezTo>
                <a:cubicBezTo>
                  <a:pt x="67" y="63"/>
                  <a:pt x="67" y="63"/>
                  <a:pt x="67" y="63"/>
                </a:cubicBezTo>
                <a:cubicBezTo>
                  <a:pt x="74" y="67"/>
                  <a:pt x="74" y="67"/>
                  <a:pt x="74" y="67"/>
                </a:cubicBezTo>
                <a:cubicBezTo>
                  <a:pt x="77" y="77"/>
                  <a:pt x="77" y="77"/>
                  <a:pt x="77" y="77"/>
                </a:cubicBezTo>
                <a:cubicBezTo>
                  <a:pt x="84" y="84"/>
                  <a:pt x="84" y="84"/>
                  <a:pt x="84" y="84"/>
                </a:cubicBezTo>
                <a:cubicBezTo>
                  <a:pt x="86" y="94"/>
                  <a:pt x="86" y="94"/>
                  <a:pt x="86" y="94"/>
                </a:cubicBezTo>
                <a:cubicBezTo>
                  <a:pt x="92" y="94"/>
                  <a:pt x="92" y="94"/>
                  <a:pt x="92" y="94"/>
                </a:cubicBezTo>
                <a:cubicBezTo>
                  <a:pt x="97" y="93"/>
                  <a:pt x="97" y="93"/>
                  <a:pt x="97" y="93"/>
                </a:cubicBezTo>
                <a:cubicBezTo>
                  <a:pt x="108" y="103"/>
                  <a:pt x="108" y="103"/>
                  <a:pt x="108" y="103"/>
                </a:cubicBezTo>
                <a:cubicBezTo>
                  <a:pt x="109" y="114"/>
                  <a:pt x="109" y="114"/>
                  <a:pt x="109" y="114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98" y="121"/>
                  <a:pt x="98" y="121"/>
                  <a:pt x="98" y="121"/>
                </a:cubicBezTo>
                <a:cubicBezTo>
                  <a:pt x="84" y="143"/>
                  <a:pt x="84" y="143"/>
                  <a:pt x="84" y="143"/>
                </a:cubicBezTo>
                <a:cubicBezTo>
                  <a:pt x="76" y="150"/>
                  <a:pt x="76" y="150"/>
                  <a:pt x="76" y="150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80" y="167"/>
                  <a:pt x="80" y="167"/>
                  <a:pt x="80" y="167"/>
                </a:cubicBezTo>
                <a:cubicBezTo>
                  <a:pt x="85" y="173"/>
                  <a:pt x="85" y="173"/>
                  <a:pt x="85" y="173"/>
                </a:cubicBezTo>
                <a:cubicBezTo>
                  <a:pt x="84" y="183"/>
                  <a:pt x="84" y="183"/>
                  <a:pt x="84" y="183"/>
                </a:cubicBezTo>
                <a:cubicBezTo>
                  <a:pt x="71" y="197"/>
                  <a:pt x="71" y="197"/>
                  <a:pt x="71" y="197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52" y="214"/>
                  <a:pt x="52" y="214"/>
                  <a:pt x="52" y="214"/>
                </a:cubicBezTo>
                <a:cubicBezTo>
                  <a:pt x="43" y="222"/>
                  <a:pt x="43" y="222"/>
                  <a:pt x="43" y="222"/>
                </a:cubicBezTo>
                <a:cubicBezTo>
                  <a:pt x="40" y="234"/>
                  <a:pt x="40" y="234"/>
                  <a:pt x="40" y="234"/>
                </a:cubicBezTo>
                <a:cubicBezTo>
                  <a:pt x="28" y="233"/>
                  <a:pt x="28" y="233"/>
                  <a:pt x="28" y="233"/>
                </a:cubicBezTo>
                <a:cubicBezTo>
                  <a:pt x="14" y="244"/>
                  <a:pt x="14" y="244"/>
                  <a:pt x="14" y="244"/>
                </a:cubicBezTo>
                <a:cubicBezTo>
                  <a:pt x="3" y="244"/>
                  <a:pt x="3" y="244"/>
                  <a:pt x="3" y="244"/>
                </a:cubicBezTo>
                <a:cubicBezTo>
                  <a:pt x="3" y="252"/>
                  <a:pt x="3" y="252"/>
                  <a:pt x="3" y="252"/>
                </a:cubicBezTo>
                <a:cubicBezTo>
                  <a:pt x="2" y="258"/>
                  <a:pt x="2" y="258"/>
                  <a:pt x="2" y="258"/>
                </a:cubicBezTo>
                <a:cubicBezTo>
                  <a:pt x="3" y="273"/>
                  <a:pt x="3" y="273"/>
                  <a:pt x="3" y="273"/>
                </a:cubicBezTo>
                <a:cubicBezTo>
                  <a:pt x="10" y="273"/>
                  <a:pt x="10" y="273"/>
                  <a:pt x="10" y="273"/>
                </a:cubicBezTo>
                <a:cubicBezTo>
                  <a:pt x="1" y="281"/>
                  <a:pt x="1" y="281"/>
                  <a:pt x="1" y="281"/>
                </a:cubicBezTo>
                <a:cubicBezTo>
                  <a:pt x="0" y="288"/>
                  <a:pt x="0" y="288"/>
                  <a:pt x="0" y="288"/>
                </a:cubicBezTo>
                <a:cubicBezTo>
                  <a:pt x="1" y="288"/>
                  <a:pt x="1" y="289"/>
                  <a:pt x="1" y="290"/>
                </a:cubicBezTo>
                <a:cubicBezTo>
                  <a:pt x="1" y="295"/>
                  <a:pt x="7" y="296"/>
                  <a:pt x="10" y="299"/>
                </a:cubicBezTo>
                <a:cubicBezTo>
                  <a:pt x="13" y="302"/>
                  <a:pt x="20" y="302"/>
                  <a:pt x="24" y="300"/>
                </a:cubicBezTo>
                <a:cubicBezTo>
                  <a:pt x="27" y="298"/>
                  <a:pt x="30" y="296"/>
                  <a:pt x="34" y="299"/>
                </a:cubicBezTo>
                <a:cubicBezTo>
                  <a:pt x="37" y="301"/>
                  <a:pt x="41" y="299"/>
                  <a:pt x="45" y="298"/>
                </a:cubicBezTo>
                <a:cubicBezTo>
                  <a:pt x="49" y="298"/>
                  <a:pt x="52" y="294"/>
                  <a:pt x="55" y="295"/>
                </a:cubicBezTo>
                <a:cubicBezTo>
                  <a:pt x="58" y="297"/>
                  <a:pt x="62" y="292"/>
                  <a:pt x="64" y="289"/>
                </a:cubicBezTo>
                <a:cubicBezTo>
                  <a:pt x="66" y="286"/>
                  <a:pt x="82" y="274"/>
                  <a:pt x="89" y="274"/>
                </a:cubicBezTo>
                <a:cubicBezTo>
                  <a:pt x="95" y="274"/>
                  <a:pt x="96" y="271"/>
                  <a:pt x="97" y="265"/>
                </a:cubicBezTo>
                <a:cubicBezTo>
                  <a:pt x="98" y="259"/>
                  <a:pt x="101" y="258"/>
                  <a:pt x="104" y="253"/>
                </a:cubicBezTo>
                <a:cubicBezTo>
                  <a:pt x="107" y="248"/>
                  <a:pt x="112" y="242"/>
                  <a:pt x="116" y="242"/>
                </a:cubicBezTo>
                <a:cubicBezTo>
                  <a:pt x="120" y="242"/>
                  <a:pt x="127" y="240"/>
                  <a:pt x="131" y="244"/>
                </a:cubicBezTo>
                <a:cubicBezTo>
                  <a:pt x="134" y="247"/>
                  <a:pt x="142" y="242"/>
                  <a:pt x="145" y="239"/>
                </a:cubicBezTo>
                <a:cubicBezTo>
                  <a:pt x="149" y="236"/>
                  <a:pt x="154" y="235"/>
                  <a:pt x="155" y="237"/>
                </a:cubicBezTo>
                <a:cubicBezTo>
                  <a:pt x="157" y="239"/>
                  <a:pt x="160" y="239"/>
                  <a:pt x="164" y="239"/>
                </a:cubicBezTo>
                <a:cubicBezTo>
                  <a:pt x="168" y="239"/>
                  <a:pt x="173" y="240"/>
                  <a:pt x="178" y="239"/>
                </a:cubicBezTo>
                <a:cubicBezTo>
                  <a:pt x="182" y="239"/>
                  <a:pt x="187" y="235"/>
                  <a:pt x="188" y="231"/>
                </a:cubicBezTo>
                <a:cubicBezTo>
                  <a:pt x="189" y="227"/>
                  <a:pt x="193" y="220"/>
                  <a:pt x="198" y="218"/>
                </a:cubicBezTo>
                <a:cubicBezTo>
                  <a:pt x="202" y="216"/>
                  <a:pt x="204" y="212"/>
                  <a:pt x="201" y="209"/>
                </a:cubicBezTo>
                <a:cubicBezTo>
                  <a:pt x="198" y="205"/>
                  <a:pt x="195" y="202"/>
                  <a:pt x="196" y="199"/>
                </a:cubicBezTo>
                <a:cubicBezTo>
                  <a:pt x="197" y="196"/>
                  <a:pt x="197" y="193"/>
                  <a:pt x="197" y="190"/>
                </a:cubicBezTo>
                <a:cubicBezTo>
                  <a:pt x="196" y="186"/>
                  <a:pt x="197" y="181"/>
                  <a:pt x="197" y="176"/>
                </a:cubicBezTo>
                <a:cubicBezTo>
                  <a:pt x="197" y="170"/>
                  <a:pt x="196" y="166"/>
                  <a:pt x="198" y="163"/>
                </a:cubicBezTo>
                <a:cubicBezTo>
                  <a:pt x="200" y="159"/>
                  <a:pt x="202" y="149"/>
                  <a:pt x="199" y="145"/>
                </a:cubicBezTo>
                <a:cubicBezTo>
                  <a:pt x="196" y="142"/>
                  <a:pt x="199" y="139"/>
                  <a:pt x="195" y="137"/>
                </a:cubicBezTo>
                <a:cubicBezTo>
                  <a:pt x="192" y="135"/>
                  <a:pt x="189" y="139"/>
                  <a:pt x="187" y="141"/>
                </a:cubicBezTo>
                <a:cubicBezTo>
                  <a:pt x="184" y="143"/>
                  <a:pt x="180" y="143"/>
                  <a:pt x="182" y="137"/>
                </a:cubicBezTo>
                <a:cubicBezTo>
                  <a:pt x="183" y="130"/>
                  <a:pt x="186" y="123"/>
                  <a:pt x="186" y="120"/>
                </a:cubicBezTo>
                <a:cubicBezTo>
                  <a:pt x="186" y="117"/>
                  <a:pt x="198" y="111"/>
                  <a:pt x="202" y="107"/>
                </a:cubicBezTo>
                <a:cubicBezTo>
                  <a:pt x="203" y="105"/>
                  <a:pt x="204" y="104"/>
                  <a:pt x="205" y="104"/>
                </a:cubicBezTo>
                <a:cubicBezTo>
                  <a:pt x="200" y="95"/>
                  <a:pt x="200" y="95"/>
                  <a:pt x="200" y="95"/>
                </a:cubicBezTo>
                <a:cubicBezTo>
                  <a:pt x="193" y="93"/>
                  <a:pt x="193" y="93"/>
                  <a:pt x="193" y="93"/>
                </a:cubicBezTo>
                <a:cubicBezTo>
                  <a:pt x="187" y="84"/>
                  <a:pt x="187" y="84"/>
                  <a:pt x="187" y="84"/>
                </a:cubicBezTo>
                <a:cubicBezTo>
                  <a:pt x="193" y="81"/>
                  <a:pt x="193" y="81"/>
                  <a:pt x="193" y="81"/>
                </a:cubicBezTo>
                <a:cubicBezTo>
                  <a:pt x="188" y="74"/>
                  <a:pt x="188" y="74"/>
                  <a:pt x="188" y="74"/>
                </a:cubicBezTo>
                <a:cubicBezTo>
                  <a:pt x="183" y="73"/>
                  <a:pt x="183" y="73"/>
                  <a:pt x="183" y="73"/>
                </a:cubicBezTo>
                <a:cubicBezTo>
                  <a:pt x="183" y="62"/>
                  <a:pt x="183" y="62"/>
                  <a:pt x="183" y="62"/>
                </a:cubicBezTo>
                <a:cubicBezTo>
                  <a:pt x="178" y="54"/>
                  <a:pt x="178" y="54"/>
                  <a:pt x="178" y="54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0" y="55"/>
                  <a:pt x="170" y="55"/>
                  <a:pt x="170" y="55"/>
                </a:cubicBezTo>
                <a:cubicBezTo>
                  <a:pt x="166" y="54"/>
                  <a:pt x="166" y="54"/>
                  <a:pt x="166" y="54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9" y="45"/>
                  <a:pt x="159" y="45"/>
                  <a:pt x="159" y="45"/>
                </a:cubicBezTo>
                <a:cubicBezTo>
                  <a:pt x="152" y="51"/>
                  <a:pt x="152" y="51"/>
                  <a:pt x="152" y="51"/>
                </a:cubicBezTo>
                <a:cubicBezTo>
                  <a:pt x="151" y="54"/>
                  <a:pt x="151" y="54"/>
                  <a:pt x="151" y="54"/>
                </a:cubicBezTo>
                <a:cubicBezTo>
                  <a:pt x="143" y="49"/>
                  <a:pt x="143" y="49"/>
                  <a:pt x="143" y="49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45" y="39"/>
                  <a:pt x="145" y="39"/>
                  <a:pt x="145" y="39"/>
                </a:cubicBezTo>
                <a:cubicBezTo>
                  <a:pt x="139" y="40"/>
                  <a:pt x="139" y="40"/>
                  <a:pt x="139" y="40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0" y="34"/>
                  <a:pt x="130" y="34"/>
                  <a:pt x="130" y="34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26" y="30"/>
                  <a:pt x="126" y="30"/>
                  <a:pt x="126" y="30"/>
                </a:cubicBezTo>
                <a:cubicBezTo>
                  <a:pt x="125" y="24"/>
                  <a:pt x="125" y="24"/>
                  <a:pt x="125" y="24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14" y="14"/>
                  <a:pt x="114" y="14"/>
                  <a:pt x="114" y="14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6" y="5"/>
                  <a:pt x="106" y="5"/>
                  <a:pt x="106" y="5"/>
                </a:cubicBezTo>
                <a:lnTo>
                  <a:pt x="103" y="2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56" name="Челябинская обл.">
            <a:extLst>
              <a:ext uri="{FF2B5EF4-FFF2-40B4-BE49-F238E27FC236}">
                <a16:creationId xmlns:a16="http://schemas.microsoft.com/office/drawing/2014/main" xmlns="" id="{8DA4343C-9E85-FB9A-337F-76A08E99D13F}"/>
              </a:ext>
            </a:extLst>
          </p:cNvPr>
          <p:cNvSpPr>
            <a:spLocks/>
          </p:cNvSpPr>
          <p:nvPr/>
        </p:nvSpPr>
        <p:spPr bwMode="auto">
          <a:xfrm>
            <a:off x="3250735" y="4797600"/>
            <a:ext cx="532494" cy="551379"/>
          </a:xfrm>
          <a:custGeom>
            <a:avLst/>
            <a:gdLst>
              <a:gd name="T0" fmla="*/ 89 w 104"/>
              <a:gd name="T1" fmla="*/ 83 h 121"/>
              <a:gd name="T2" fmla="*/ 64 w 104"/>
              <a:gd name="T3" fmla="*/ 75 h 121"/>
              <a:gd name="T4" fmla="*/ 59 w 104"/>
              <a:gd name="T5" fmla="*/ 88 h 121"/>
              <a:gd name="T6" fmla="*/ 66 w 104"/>
              <a:gd name="T7" fmla="*/ 102 h 121"/>
              <a:gd name="T8" fmla="*/ 54 w 104"/>
              <a:gd name="T9" fmla="*/ 102 h 121"/>
              <a:gd name="T10" fmla="*/ 42 w 104"/>
              <a:gd name="T11" fmla="*/ 118 h 121"/>
              <a:gd name="T12" fmla="*/ 22 w 104"/>
              <a:gd name="T13" fmla="*/ 120 h 121"/>
              <a:gd name="T14" fmla="*/ 22 w 104"/>
              <a:gd name="T15" fmla="*/ 116 h 121"/>
              <a:gd name="T16" fmla="*/ 23 w 104"/>
              <a:gd name="T17" fmla="*/ 106 h 121"/>
              <a:gd name="T18" fmla="*/ 10 w 104"/>
              <a:gd name="T19" fmla="*/ 106 h 121"/>
              <a:gd name="T20" fmla="*/ 4 w 104"/>
              <a:gd name="T21" fmla="*/ 99 h 121"/>
              <a:gd name="T22" fmla="*/ 12 w 104"/>
              <a:gd name="T23" fmla="*/ 85 h 121"/>
              <a:gd name="T24" fmla="*/ 15 w 104"/>
              <a:gd name="T25" fmla="*/ 81 h 121"/>
              <a:gd name="T26" fmla="*/ 21 w 104"/>
              <a:gd name="T27" fmla="*/ 68 h 121"/>
              <a:gd name="T28" fmla="*/ 31 w 104"/>
              <a:gd name="T29" fmla="*/ 58 h 121"/>
              <a:gd name="T30" fmla="*/ 39 w 104"/>
              <a:gd name="T31" fmla="*/ 61 h 121"/>
              <a:gd name="T32" fmla="*/ 45 w 104"/>
              <a:gd name="T33" fmla="*/ 56 h 121"/>
              <a:gd name="T34" fmla="*/ 40 w 104"/>
              <a:gd name="T35" fmla="*/ 46 h 121"/>
              <a:gd name="T36" fmla="*/ 31 w 104"/>
              <a:gd name="T37" fmla="*/ 47 h 121"/>
              <a:gd name="T38" fmla="*/ 20 w 104"/>
              <a:gd name="T39" fmla="*/ 45 h 121"/>
              <a:gd name="T40" fmla="*/ 16 w 104"/>
              <a:gd name="T41" fmla="*/ 31 h 121"/>
              <a:gd name="T42" fmla="*/ 16 w 104"/>
              <a:gd name="T43" fmla="*/ 17 h 121"/>
              <a:gd name="T44" fmla="*/ 28 w 104"/>
              <a:gd name="T45" fmla="*/ 19 h 121"/>
              <a:gd name="T46" fmla="*/ 34 w 104"/>
              <a:gd name="T47" fmla="*/ 29 h 121"/>
              <a:gd name="T48" fmla="*/ 44 w 104"/>
              <a:gd name="T49" fmla="*/ 26 h 121"/>
              <a:gd name="T50" fmla="*/ 54 w 104"/>
              <a:gd name="T51" fmla="*/ 18 h 121"/>
              <a:gd name="T52" fmla="*/ 58 w 104"/>
              <a:gd name="T53" fmla="*/ 1 h 121"/>
              <a:gd name="T54" fmla="*/ 68 w 104"/>
              <a:gd name="T55" fmla="*/ 6 h 121"/>
              <a:gd name="T56" fmla="*/ 87 w 104"/>
              <a:gd name="T57" fmla="*/ 17 h 121"/>
              <a:gd name="T58" fmla="*/ 103 w 104"/>
              <a:gd name="T59" fmla="*/ 23 h 121"/>
              <a:gd name="T60" fmla="*/ 102 w 104"/>
              <a:gd name="T61" fmla="*/ 44 h 121"/>
              <a:gd name="T62" fmla="*/ 91 w 104"/>
              <a:gd name="T63" fmla="*/ 49 h 121"/>
              <a:gd name="T64" fmla="*/ 89 w 104"/>
              <a:gd name="T65" fmla="*/ 58 h 121"/>
              <a:gd name="T66" fmla="*/ 86 w 104"/>
              <a:gd name="T67" fmla="*/ 65 h 121"/>
              <a:gd name="T68" fmla="*/ 99 w 104"/>
              <a:gd name="T69" fmla="*/ 69 h 121"/>
              <a:gd name="T70" fmla="*/ 99 w 104"/>
              <a:gd name="T71" fmla="*/ 8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4" h="121">
                <a:moveTo>
                  <a:pt x="99" y="83"/>
                </a:moveTo>
                <a:cubicBezTo>
                  <a:pt x="95" y="83"/>
                  <a:pt x="92" y="83"/>
                  <a:pt x="89" y="83"/>
                </a:cubicBezTo>
                <a:cubicBezTo>
                  <a:pt x="85" y="83"/>
                  <a:pt x="84" y="83"/>
                  <a:pt x="79" y="80"/>
                </a:cubicBezTo>
                <a:cubicBezTo>
                  <a:pt x="75" y="76"/>
                  <a:pt x="65" y="74"/>
                  <a:pt x="64" y="75"/>
                </a:cubicBezTo>
                <a:cubicBezTo>
                  <a:pt x="63" y="76"/>
                  <a:pt x="62" y="78"/>
                  <a:pt x="59" y="81"/>
                </a:cubicBezTo>
                <a:cubicBezTo>
                  <a:pt x="56" y="85"/>
                  <a:pt x="58" y="86"/>
                  <a:pt x="59" y="88"/>
                </a:cubicBezTo>
                <a:cubicBezTo>
                  <a:pt x="60" y="90"/>
                  <a:pt x="58" y="90"/>
                  <a:pt x="56" y="93"/>
                </a:cubicBezTo>
                <a:cubicBezTo>
                  <a:pt x="54" y="95"/>
                  <a:pt x="59" y="97"/>
                  <a:pt x="66" y="102"/>
                </a:cubicBezTo>
                <a:cubicBezTo>
                  <a:pt x="73" y="108"/>
                  <a:pt x="68" y="108"/>
                  <a:pt x="65" y="109"/>
                </a:cubicBezTo>
                <a:cubicBezTo>
                  <a:pt x="62" y="110"/>
                  <a:pt x="57" y="105"/>
                  <a:pt x="54" y="102"/>
                </a:cubicBezTo>
                <a:cubicBezTo>
                  <a:pt x="51" y="99"/>
                  <a:pt x="47" y="103"/>
                  <a:pt x="43" y="105"/>
                </a:cubicBezTo>
                <a:cubicBezTo>
                  <a:pt x="39" y="108"/>
                  <a:pt x="41" y="115"/>
                  <a:pt x="42" y="118"/>
                </a:cubicBezTo>
                <a:cubicBezTo>
                  <a:pt x="42" y="121"/>
                  <a:pt x="41" y="120"/>
                  <a:pt x="35" y="120"/>
                </a:cubicBezTo>
                <a:cubicBezTo>
                  <a:pt x="30" y="120"/>
                  <a:pt x="25" y="118"/>
                  <a:pt x="22" y="120"/>
                </a:cubicBezTo>
                <a:cubicBezTo>
                  <a:pt x="19" y="118"/>
                  <a:pt x="19" y="118"/>
                  <a:pt x="19" y="118"/>
                </a:cubicBezTo>
                <a:cubicBezTo>
                  <a:pt x="22" y="116"/>
                  <a:pt x="22" y="116"/>
                  <a:pt x="22" y="116"/>
                </a:cubicBezTo>
                <a:cubicBezTo>
                  <a:pt x="25" y="110"/>
                  <a:pt x="25" y="110"/>
                  <a:pt x="25" y="110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6"/>
                  <a:pt x="10" y="106"/>
                  <a:pt x="10" y="106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4"/>
                  <a:pt x="4" y="100"/>
                  <a:pt x="4" y="99"/>
                </a:cubicBezTo>
                <a:cubicBezTo>
                  <a:pt x="5" y="99"/>
                  <a:pt x="9" y="93"/>
                  <a:pt x="9" y="93"/>
                </a:cubicBezTo>
                <a:cubicBezTo>
                  <a:pt x="12" y="85"/>
                  <a:pt x="12" y="85"/>
                  <a:pt x="12" y="85"/>
                </a:cubicBezTo>
                <a:cubicBezTo>
                  <a:pt x="15" y="85"/>
                  <a:pt x="15" y="85"/>
                  <a:pt x="15" y="85"/>
                </a:cubicBezTo>
                <a:cubicBezTo>
                  <a:pt x="15" y="81"/>
                  <a:pt x="15" y="81"/>
                  <a:pt x="15" y="81"/>
                </a:cubicBezTo>
                <a:cubicBezTo>
                  <a:pt x="20" y="75"/>
                  <a:pt x="20" y="75"/>
                  <a:pt x="20" y="75"/>
                </a:cubicBezTo>
                <a:cubicBezTo>
                  <a:pt x="21" y="68"/>
                  <a:pt x="21" y="68"/>
                  <a:pt x="21" y="68"/>
                </a:cubicBezTo>
                <a:cubicBezTo>
                  <a:pt x="28" y="62"/>
                  <a:pt x="28" y="62"/>
                  <a:pt x="28" y="62"/>
                </a:cubicBezTo>
                <a:cubicBezTo>
                  <a:pt x="31" y="58"/>
                  <a:pt x="31" y="58"/>
                  <a:pt x="31" y="58"/>
                </a:cubicBezTo>
                <a:cubicBezTo>
                  <a:pt x="36" y="57"/>
                  <a:pt x="36" y="57"/>
                  <a:pt x="36" y="57"/>
                </a:cubicBezTo>
                <a:cubicBezTo>
                  <a:pt x="39" y="61"/>
                  <a:pt x="39" y="61"/>
                  <a:pt x="39" y="61"/>
                </a:cubicBezTo>
                <a:cubicBezTo>
                  <a:pt x="44" y="62"/>
                  <a:pt x="44" y="62"/>
                  <a:pt x="44" y="62"/>
                </a:cubicBezTo>
                <a:cubicBezTo>
                  <a:pt x="45" y="56"/>
                  <a:pt x="45" y="56"/>
                  <a:pt x="45" y="56"/>
                </a:cubicBezTo>
                <a:cubicBezTo>
                  <a:pt x="43" y="50"/>
                  <a:pt x="43" y="50"/>
                  <a:pt x="43" y="50"/>
                </a:cubicBezTo>
                <a:cubicBezTo>
                  <a:pt x="40" y="46"/>
                  <a:pt x="40" y="46"/>
                  <a:pt x="40" y="46"/>
                </a:cubicBezTo>
                <a:cubicBezTo>
                  <a:pt x="33" y="45"/>
                  <a:pt x="33" y="45"/>
                  <a:pt x="33" y="45"/>
                </a:cubicBezTo>
                <a:cubicBezTo>
                  <a:pt x="31" y="47"/>
                  <a:pt x="31" y="47"/>
                  <a:pt x="31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0" y="45"/>
                  <a:pt x="20" y="45"/>
                  <a:pt x="20" y="45"/>
                </a:cubicBezTo>
                <a:cubicBezTo>
                  <a:pt x="16" y="39"/>
                  <a:pt x="16" y="39"/>
                  <a:pt x="16" y="39"/>
                </a:cubicBezTo>
                <a:cubicBezTo>
                  <a:pt x="16" y="31"/>
                  <a:pt x="16" y="31"/>
                  <a:pt x="16" y="31"/>
                </a:cubicBezTo>
                <a:cubicBezTo>
                  <a:pt x="12" y="22"/>
                  <a:pt x="12" y="22"/>
                  <a:pt x="12" y="22"/>
                </a:cubicBezTo>
                <a:cubicBezTo>
                  <a:pt x="16" y="17"/>
                  <a:pt x="16" y="17"/>
                  <a:pt x="16" y="17"/>
                </a:cubicBezTo>
                <a:cubicBezTo>
                  <a:pt x="22" y="15"/>
                  <a:pt x="22" y="15"/>
                  <a:pt x="22" y="15"/>
                </a:cubicBezTo>
                <a:cubicBezTo>
                  <a:pt x="28" y="19"/>
                  <a:pt x="28" y="19"/>
                  <a:pt x="28" y="19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9"/>
                  <a:pt x="34" y="29"/>
                  <a:pt x="34" y="29"/>
                </a:cubicBezTo>
                <a:cubicBezTo>
                  <a:pt x="41" y="31"/>
                  <a:pt x="41" y="31"/>
                  <a:pt x="41" y="31"/>
                </a:cubicBezTo>
                <a:cubicBezTo>
                  <a:pt x="44" y="26"/>
                  <a:pt x="44" y="26"/>
                  <a:pt x="44" y="26"/>
                </a:cubicBezTo>
                <a:cubicBezTo>
                  <a:pt x="52" y="24"/>
                  <a:pt x="52" y="24"/>
                  <a:pt x="52" y="24"/>
                </a:cubicBezTo>
                <a:cubicBezTo>
                  <a:pt x="52" y="24"/>
                  <a:pt x="54" y="18"/>
                  <a:pt x="54" y="18"/>
                </a:cubicBezTo>
                <a:cubicBezTo>
                  <a:pt x="55" y="17"/>
                  <a:pt x="58" y="11"/>
                  <a:pt x="58" y="11"/>
                </a:cubicBezTo>
                <a:cubicBezTo>
                  <a:pt x="58" y="1"/>
                  <a:pt x="58" y="1"/>
                  <a:pt x="58" y="1"/>
                </a:cubicBezTo>
                <a:cubicBezTo>
                  <a:pt x="63" y="0"/>
                  <a:pt x="63" y="0"/>
                  <a:pt x="63" y="0"/>
                </a:cubicBezTo>
                <a:cubicBezTo>
                  <a:pt x="68" y="6"/>
                  <a:pt x="68" y="6"/>
                  <a:pt x="68" y="6"/>
                </a:cubicBezTo>
                <a:cubicBezTo>
                  <a:pt x="78" y="11"/>
                  <a:pt x="78" y="11"/>
                  <a:pt x="78" y="11"/>
                </a:cubicBezTo>
                <a:cubicBezTo>
                  <a:pt x="87" y="17"/>
                  <a:pt x="87" y="17"/>
                  <a:pt x="87" y="17"/>
                </a:cubicBezTo>
                <a:cubicBezTo>
                  <a:pt x="92" y="12"/>
                  <a:pt x="92" y="12"/>
                  <a:pt x="92" y="12"/>
                </a:cubicBezTo>
                <a:cubicBezTo>
                  <a:pt x="103" y="23"/>
                  <a:pt x="103" y="23"/>
                  <a:pt x="103" y="23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02" y="44"/>
                  <a:pt x="102" y="44"/>
                  <a:pt x="102" y="44"/>
                </a:cubicBezTo>
                <a:cubicBezTo>
                  <a:pt x="94" y="44"/>
                  <a:pt x="94" y="44"/>
                  <a:pt x="94" y="44"/>
                </a:cubicBezTo>
                <a:cubicBezTo>
                  <a:pt x="91" y="49"/>
                  <a:pt x="91" y="49"/>
                  <a:pt x="91" y="49"/>
                </a:cubicBezTo>
                <a:cubicBezTo>
                  <a:pt x="93" y="53"/>
                  <a:pt x="93" y="53"/>
                  <a:pt x="93" y="53"/>
                </a:cubicBezTo>
                <a:cubicBezTo>
                  <a:pt x="89" y="58"/>
                  <a:pt x="89" y="58"/>
                  <a:pt x="89" y="58"/>
                </a:cubicBezTo>
                <a:cubicBezTo>
                  <a:pt x="85" y="58"/>
                  <a:pt x="85" y="58"/>
                  <a:pt x="85" y="58"/>
                </a:cubicBezTo>
                <a:cubicBezTo>
                  <a:pt x="86" y="65"/>
                  <a:pt x="86" y="65"/>
                  <a:pt x="86" y="65"/>
                </a:cubicBezTo>
                <a:cubicBezTo>
                  <a:pt x="92" y="67"/>
                  <a:pt x="92" y="67"/>
                  <a:pt x="92" y="67"/>
                </a:cubicBezTo>
                <a:cubicBezTo>
                  <a:pt x="99" y="69"/>
                  <a:pt x="99" y="69"/>
                  <a:pt x="99" y="69"/>
                </a:cubicBezTo>
                <a:cubicBezTo>
                  <a:pt x="103" y="76"/>
                  <a:pt x="103" y="76"/>
                  <a:pt x="103" y="76"/>
                </a:cubicBezTo>
                <a:lnTo>
                  <a:pt x="99" y="83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57" name="Ульяновская обл.">
            <a:extLst>
              <a:ext uri="{FF2B5EF4-FFF2-40B4-BE49-F238E27FC236}">
                <a16:creationId xmlns:a16="http://schemas.microsoft.com/office/drawing/2014/main" xmlns="" id="{86245273-8020-42E8-DBE5-3FCB2EE7CB3F}"/>
              </a:ext>
            </a:extLst>
          </p:cNvPr>
          <p:cNvSpPr>
            <a:spLocks/>
          </p:cNvSpPr>
          <p:nvPr/>
        </p:nvSpPr>
        <p:spPr bwMode="auto">
          <a:xfrm>
            <a:off x="2357519" y="4508783"/>
            <a:ext cx="392623" cy="288818"/>
          </a:xfrm>
          <a:custGeom>
            <a:avLst/>
            <a:gdLst>
              <a:gd name="T0" fmla="*/ 7 w 77"/>
              <a:gd name="T1" fmla="*/ 9 h 63"/>
              <a:gd name="T2" fmla="*/ 12 w 77"/>
              <a:gd name="T3" fmla="*/ 4 h 63"/>
              <a:gd name="T4" fmla="*/ 18 w 77"/>
              <a:gd name="T5" fmla="*/ 9 h 63"/>
              <a:gd name="T6" fmla="*/ 28 w 77"/>
              <a:gd name="T7" fmla="*/ 8 h 63"/>
              <a:gd name="T8" fmla="*/ 27 w 77"/>
              <a:gd name="T9" fmla="*/ 2 h 63"/>
              <a:gd name="T10" fmla="*/ 30 w 77"/>
              <a:gd name="T11" fmla="*/ 0 h 63"/>
              <a:gd name="T12" fmla="*/ 39 w 77"/>
              <a:gd name="T13" fmla="*/ 6 h 63"/>
              <a:gd name="T14" fmla="*/ 39 w 77"/>
              <a:gd name="T15" fmla="*/ 11 h 63"/>
              <a:gd name="T16" fmla="*/ 45 w 77"/>
              <a:gd name="T17" fmla="*/ 10 h 63"/>
              <a:gd name="T18" fmla="*/ 49 w 77"/>
              <a:gd name="T19" fmla="*/ 11 h 63"/>
              <a:gd name="T20" fmla="*/ 61 w 77"/>
              <a:gd name="T21" fmla="*/ 22 h 63"/>
              <a:gd name="T22" fmla="*/ 64 w 77"/>
              <a:gd name="T23" fmla="*/ 21 h 63"/>
              <a:gd name="T24" fmla="*/ 67 w 77"/>
              <a:gd name="T25" fmla="*/ 19 h 63"/>
              <a:gd name="T26" fmla="*/ 70 w 77"/>
              <a:gd name="T27" fmla="*/ 24 h 63"/>
              <a:gd name="T28" fmla="*/ 71 w 77"/>
              <a:gd name="T29" fmla="*/ 30 h 63"/>
              <a:gd name="T30" fmla="*/ 77 w 77"/>
              <a:gd name="T31" fmla="*/ 37 h 63"/>
              <a:gd name="T32" fmla="*/ 77 w 77"/>
              <a:gd name="T33" fmla="*/ 40 h 63"/>
              <a:gd name="T34" fmla="*/ 77 w 77"/>
              <a:gd name="T35" fmla="*/ 39 h 63"/>
              <a:gd name="T36" fmla="*/ 72 w 77"/>
              <a:gd name="T37" fmla="*/ 47 h 63"/>
              <a:gd name="T38" fmla="*/ 63 w 77"/>
              <a:gd name="T39" fmla="*/ 53 h 63"/>
              <a:gd name="T40" fmla="*/ 58 w 77"/>
              <a:gd name="T41" fmla="*/ 45 h 63"/>
              <a:gd name="T42" fmla="*/ 52 w 77"/>
              <a:gd name="T43" fmla="*/ 42 h 63"/>
              <a:gd name="T44" fmla="*/ 46 w 77"/>
              <a:gd name="T45" fmla="*/ 45 h 63"/>
              <a:gd name="T46" fmla="*/ 42 w 77"/>
              <a:gd name="T47" fmla="*/ 39 h 63"/>
              <a:gd name="T48" fmla="*/ 35 w 77"/>
              <a:gd name="T49" fmla="*/ 43 h 63"/>
              <a:gd name="T50" fmla="*/ 29 w 77"/>
              <a:gd name="T51" fmla="*/ 44 h 63"/>
              <a:gd name="T52" fmla="*/ 26 w 77"/>
              <a:gd name="T53" fmla="*/ 50 h 63"/>
              <a:gd name="T54" fmla="*/ 29 w 77"/>
              <a:gd name="T55" fmla="*/ 56 h 63"/>
              <a:gd name="T56" fmla="*/ 30 w 77"/>
              <a:gd name="T57" fmla="*/ 61 h 63"/>
              <a:gd name="T58" fmla="*/ 22 w 77"/>
              <a:gd name="T59" fmla="*/ 63 h 63"/>
              <a:gd name="T60" fmla="*/ 19 w 77"/>
              <a:gd name="T61" fmla="*/ 60 h 63"/>
              <a:gd name="T62" fmla="*/ 7 w 77"/>
              <a:gd name="T63" fmla="*/ 60 h 63"/>
              <a:gd name="T64" fmla="*/ 0 w 77"/>
              <a:gd name="T65" fmla="*/ 49 h 63"/>
              <a:gd name="T66" fmla="*/ 0 w 77"/>
              <a:gd name="T67" fmla="*/ 49 h 63"/>
              <a:gd name="T68" fmla="*/ 9 w 77"/>
              <a:gd name="T69" fmla="*/ 38 h 63"/>
              <a:gd name="T70" fmla="*/ 12 w 77"/>
              <a:gd name="T71" fmla="*/ 32 h 63"/>
              <a:gd name="T72" fmla="*/ 8 w 77"/>
              <a:gd name="T73" fmla="*/ 29 h 63"/>
              <a:gd name="T74" fmla="*/ 10 w 77"/>
              <a:gd name="T75" fmla="*/ 23 h 63"/>
              <a:gd name="T76" fmla="*/ 12 w 77"/>
              <a:gd name="T77" fmla="*/ 17 h 63"/>
              <a:gd name="T78" fmla="*/ 10 w 77"/>
              <a:gd name="T79" fmla="*/ 10 h 63"/>
              <a:gd name="T80" fmla="*/ 7 w 77"/>
              <a:gd name="T81" fmla="*/ 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7" h="63">
                <a:moveTo>
                  <a:pt x="7" y="9"/>
                </a:moveTo>
                <a:cubicBezTo>
                  <a:pt x="12" y="4"/>
                  <a:pt x="12" y="4"/>
                  <a:pt x="12" y="4"/>
                </a:cubicBezTo>
                <a:cubicBezTo>
                  <a:pt x="18" y="9"/>
                  <a:pt x="18" y="9"/>
                  <a:pt x="18" y="9"/>
                </a:cubicBezTo>
                <a:cubicBezTo>
                  <a:pt x="28" y="8"/>
                  <a:pt x="28" y="8"/>
                  <a:pt x="28" y="8"/>
                </a:cubicBezTo>
                <a:cubicBezTo>
                  <a:pt x="27" y="2"/>
                  <a:pt x="27" y="2"/>
                  <a:pt x="27" y="2"/>
                </a:cubicBezTo>
                <a:cubicBezTo>
                  <a:pt x="30" y="0"/>
                  <a:pt x="30" y="0"/>
                  <a:pt x="30" y="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11"/>
                  <a:pt x="39" y="11"/>
                  <a:pt x="39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9" y="11"/>
                  <a:pt x="49" y="11"/>
                  <a:pt x="49" y="11"/>
                </a:cubicBezTo>
                <a:cubicBezTo>
                  <a:pt x="61" y="22"/>
                  <a:pt x="61" y="22"/>
                  <a:pt x="61" y="22"/>
                </a:cubicBezTo>
                <a:cubicBezTo>
                  <a:pt x="64" y="21"/>
                  <a:pt x="64" y="21"/>
                  <a:pt x="64" y="21"/>
                </a:cubicBezTo>
                <a:cubicBezTo>
                  <a:pt x="67" y="19"/>
                  <a:pt x="67" y="19"/>
                  <a:pt x="67" y="19"/>
                </a:cubicBezTo>
                <a:cubicBezTo>
                  <a:pt x="70" y="24"/>
                  <a:pt x="70" y="24"/>
                  <a:pt x="70" y="24"/>
                </a:cubicBezTo>
                <a:cubicBezTo>
                  <a:pt x="71" y="30"/>
                  <a:pt x="71" y="30"/>
                  <a:pt x="71" y="30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40"/>
                  <a:pt x="77" y="40"/>
                  <a:pt x="77" y="40"/>
                </a:cubicBezTo>
                <a:cubicBezTo>
                  <a:pt x="77" y="39"/>
                  <a:pt x="77" y="39"/>
                  <a:pt x="77" y="39"/>
                </a:cubicBezTo>
                <a:cubicBezTo>
                  <a:pt x="72" y="47"/>
                  <a:pt x="72" y="47"/>
                  <a:pt x="72" y="47"/>
                </a:cubicBezTo>
                <a:cubicBezTo>
                  <a:pt x="63" y="53"/>
                  <a:pt x="63" y="53"/>
                  <a:pt x="63" y="53"/>
                </a:cubicBezTo>
                <a:cubicBezTo>
                  <a:pt x="58" y="45"/>
                  <a:pt x="58" y="45"/>
                  <a:pt x="58" y="45"/>
                </a:cubicBezTo>
                <a:cubicBezTo>
                  <a:pt x="52" y="42"/>
                  <a:pt x="52" y="42"/>
                  <a:pt x="52" y="42"/>
                </a:cubicBezTo>
                <a:cubicBezTo>
                  <a:pt x="46" y="45"/>
                  <a:pt x="46" y="45"/>
                  <a:pt x="46" y="45"/>
                </a:cubicBezTo>
                <a:cubicBezTo>
                  <a:pt x="42" y="39"/>
                  <a:pt x="42" y="39"/>
                  <a:pt x="42" y="39"/>
                </a:cubicBezTo>
                <a:cubicBezTo>
                  <a:pt x="35" y="43"/>
                  <a:pt x="35" y="43"/>
                  <a:pt x="35" y="43"/>
                </a:cubicBezTo>
                <a:cubicBezTo>
                  <a:pt x="29" y="44"/>
                  <a:pt x="29" y="44"/>
                  <a:pt x="29" y="44"/>
                </a:cubicBezTo>
                <a:cubicBezTo>
                  <a:pt x="29" y="44"/>
                  <a:pt x="26" y="49"/>
                  <a:pt x="26" y="50"/>
                </a:cubicBezTo>
                <a:cubicBezTo>
                  <a:pt x="26" y="51"/>
                  <a:pt x="29" y="56"/>
                  <a:pt x="29" y="56"/>
                </a:cubicBezTo>
                <a:cubicBezTo>
                  <a:pt x="30" y="61"/>
                  <a:pt x="30" y="61"/>
                  <a:pt x="30" y="61"/>
                </a:cubicBezTo>
                <a:cubicBezTo>
                  <a:pt x="22" y="63"/>
                  <a:pt x="22" y="63"/>
                  <a:pt x="22" y="63"/>
                </a:cubicBezTo>
                <a:cubicBezTo>
                  <a:pt x="19" y="60"/>
                  <a:pt x="19" y="60"/>
                  <a:pt x="19" y="60"/>
                </a:cubicBezTo>
                <a:cubicBezTo>
                  <a:pt x="7" y="60"/>
                  <a:pt x="7" y="60"/>
                  <a:pt x="7" y="60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9" y="38"/>
                  <a:pt x="9" y="38"/>
                  <a:pt x="9" y="38"/>
                </a:cubicBezTo>
                <a:cubicBezTo>
                  <a:pt x="12" y="32"/>
                  <a:pt x="12" y="32"/>
                  <a:pt x="12" y="32"/>
                </a:cubicBezTo>
                <a:cubicBezTo>
                  <a:pt x="8" y="29"/>
                  <a:pt x="8" y="29"/>
                  <a:pt x="8" y="29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2" y="17"/>
                  <a:pt x="12" y="17"/>
                </a:cubicBezTo>
                <a:cubicBezTo>
                  <a:pt x="12" y="16"/>
                  <a:pt x="10" y="10"/>
                  <a:pt x="10" y="10"/>
                </a:cubicBezTo>
                <a:lnTo>
                  <a:pt x="7" y="9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58" name="Тюменская обл.">
            <a:extLst>
              <a:ext uri="{FF2B5EF4-FFF2-40B4-BE49-F238E27FC236}">
                <a16:creationId xmlns:a16="http://schemas.microsoft.com/office/drawing/2014/main" xmlns="" id="{88406C93-FACA-591D-77F8-896D104BD78E}"/>
              </a:ext>
            </a:extLst>
          </p:cNvPr>
          <p:cNvSpPr>
            <a:spLocks/>
          </p:cNvSpPr>
          <p:nvPr/>
        </p:nvSpPr>
        <p:spPr bwMode="auto">
          <a:xfrm>
            <a:off x="4007768" y="4594677"/>
            <a:ext cx="868678" cy="634523"/>
          </a:xfrm>
          <a:custGeom>
            <a:avLst/>
            <a:gdLst>
              <a:gd name="T0" fmla="*/ 159 w 170"/>
              <a:gd name="T1" fmla="*/ 70 h 139"/>
              <a:gd name="T2" fmla="*/ 139 w 170"/>
              <a:gd name="T3" fmla="*/ 65 h 139"/>
              <a:gd name="T4" fmla="*/ 132 w 170"/>
              <a:gd name="T5" fmla="*/ 70 h 139"/>
              <a:gd name="T6" fmla="*/ 117 w 170"/>
              <a:gd name="T7" fmla="*/ 63 h 139"/>
              <a:gd name="T8" fmla="*/ 110 w 170"/>
              <a:gd name="T9" fmla="*/ 58 h 139"/>
              <a:gd name="T10" fmla="*/ 106 w 170"/>
              <a:gd name="T11" fmla="*/ 50 h 139"/>
              <a:gd name="T12" fmla="*/ 97 w 170"/>
              <a:gd name="T13" fmla="*/ 67 h 139"/>
              <a:gd name="T14" fmla="*/ 94 w 170"/>
              <a:gd name="T15" fmla="*/ 77 h 139"/>
              <a:gd name="T16" fmla="*/ 101 w 170"/>
              <a:gd name="T17" fmla="*/ 84 h 139"/>
              <a:gd name="T18" fmla="*/ 109 w 170"/>
              <a:gd name="T19" fmla="*/ 95 h 139"/>
              <a:gd name="T20" fmla="*/ 102 w 170"/>
              <a:gd name="T21" fmla="*/ 100 h 139"/>
              <a:gd name="T22" fmla="*/ 90 w 170"/>
              <a:gd name="T23" fmla="*/ 107 h 139"/>
              <a:gd name="T24" fmla="*/ 88 w 170"/>
              <a:gd name="T25" fmla="*/ 119 h 139"/>
              <a:gd name="T26" fmla="*/ 81 w 170"/>
              <a:gd name="T27" fmla="*/ 128 h 139"/>
              <a:gd name="T28" fmla="*/ 77 w 170"/>
              <a:gd name="T29" fmla="*/ 136 h 139"/>
              <a:gd name="T30" fmla="*/ 66 w 170"/>
              <a:gd name="T31" fmla="*/ 133 h 139"/>
              <a:gd name="T32" fmla="*/ 44 w 170"/>
              <a:gd name="T33" fmla="*/ 127 h 139"/>
              <a:gd name="T34" fmla="*/ 32 w 170"/>
              <a:gd name="T35" fmla="*/ 112 h 139"/>
              <a:gd name="T36" fmla="*/ 26 w 170"/>
              <a:gd name="T37" fmla="*/ 98 h 139"/>
              <a:gd name="T38" fmla="*/ 10 w 170"/>
              <a:gd name="T39" fmla="*/ 93 h 139"/>
              <a:gd name="T40" fmla="*/ 0 w 170"/>
              <a:gd name="T41" fmla="*/ 75 h 139"/>
              <a:gd name="T42" fmla="*/ 7 w 170"/>
              <a:gd name="T43" fmla="*/ 59 h 139"/>
              <a:gd name="T44" fmla="*/ 9 w 170"/>
              <a:gd name="T45" fmla="*/ 47 h 139"/>
              <a:gd name="T46" fmla="*/ 20 w 170"/>
              <a:gd name="T47" fmla="*/ 44 h 139"/>
              <a:gd name="T48" fmla="*/ 28 w 170"/>
              <a:gd name="T49" fmla="*/ 43 h 139"/>
              <a:gd name="T50" fmla="*/ 33 w 170"/>
              <a:gd name="T51" fmla="*/ 33 h 139"/>
              <a:gd name="T52" fmla="*/ 41 w 170"/>
              <a:gd name="T53" fmla="*/ 24 h 139"/>
              <a:gd name="T54" fmla="*/ 54 w 170"/>
              <a:gd name="T55" fmla="*/ 17 h 139"/>
              <a:gd name="T56" fmla="*/ 64 w 170"/>
              <a:gd name="T57" fmla="*/ 19 h 139"/>
              <a:gd name="T58" fmla="*/ 80 w 170"/>
              <a:gd name="T59" fmla="*/ 15 h 139"/>
              <a:gd name="T60" fmla="*/ 95 w 170"/>
              <a:gd name="T61" fmla="*/ 8 h 139"/>
              <a:gd name="T62" fmla="*/ 101 w 170"/>
              <a:gd name="T63" fmla="*/ 1 h 139"/>
              <a:gd name="T64" fmla="*/ 121 w 170"/>
              <a:gd name="T65" fmla="*/ 11 h 139"/>
              <a:gd name="T66" fmla="*/ 137 w 170"/>
              <a:gd name="T67" fmla="*/ 32 h 139"/>
              <a:gd name="T68" fmla="*/ 145 w 170"/>
              <a:gd name="T69" fmla="*/ 39 h 139"/>
              <a:gd name="T70" fmla="*/ 156 w 170"/>
              <a:gd name="T71" fmla="*/ 52 h 139"/>
              <a:gd name="T72" fmla="*/ 170 w 170"/>
              <a:gd name="T73" fmla="*/ 58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0" h="139">
                <a:moveTo>
                  <a:pt x="170" y="61"/>
                </a:moveTo>
                <a:cubicBezTo>
                  <a:pt x="159" y="70"/>
                  <a:pt x="159" y="70"/>
                  <a:pt x="159" y="70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39" y="65"/>
                  <a:pt x="139" y="65"/>
                  <a:pt x="139" y="65"/>
                </a:cubicBezTo>
                <a:cubicBezTo>
                  <a:pt x="136" y="69"/>
                  <a:pt x="136" y="69"/>
                  <a:pt x="136" y="69"/>
                </a:cubicBezTo>
                <a:cubicBezTo>
                  <a:pt x="132" y="70"/>
                  <a:pt x="132" y="70"/>
                  <a:pt x="132" y="70"/>
                </a:cubicBezTo>
                <a:cubicBezTo>
                  <a:pt x="126" y="67"/>
                  <a:pt x="126" y="67"/>
                  <a:pt x="126" y="67"/>
                </a:cubicBezTo>
                <a:cubicBezTo>
                  <a:pt x="117" y="63"/>
                  <a:pt x="117" y="63"/>
                  <a:pt x="117" y="63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97" y="62"/>
                  <a:pt x="97" y="62"/>
                  <a:pt x="97" y="62"/>
                </a:cubicBezTo>
                <a:cubicBezTo>
                  <a:pt x="97" y="67"/>
                  <a:pt x="97" y="67"/>
                  <a:pt x="97" y="67"/>
                </a:cubicBezTo>
                <a:cubicBezTo>
                  <a:pt x="98" y="73"/>
                  <a:pt x="98" y="73"/>
                  <a:pt x="98" y="73"/>
                </a:cubicBezTo>
                <a:cubicBezTo>
                  <a:pt x="94" y="77"/>
                  <a:pt x="94" y="77"/>
                  <a:pt x="94" y="77"/>
                </a:cubicBezTo>
                <a:cubicBezTo>
                  <a:pt x="93" y="79"/>
                  <a:pt x="93" y="79"/>
                  <a:pt x="93" y="79"/>
                </a:cubicBezTo>
                <a:cubicBezTo>
                  <a:pt x="101" y="84"/>
                  <a:pt x="101" y="84"/>
                  <a:pt x="101" y="84"/>
                </a:cubicBezTo>
                <a:cubicBezTo>
                  <a:pt x="104" y="89"/>
                  <a:pt x="104" y="89"/>
                  <a:pt x="104" y="89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02" y="100"/>
                  <a:pt x="102" y="100"/>
                  <a:pt x="102" y="100"/>
                </a:cubicBezTo>
                <a:cubicBezTo>
                  <a:pt x="98" y="101"/>
                  <a:pt x="98" y="101"/>
                  <a:pt x="98" y="101"/>
                </a:cubicBezTo>
                <a:cubicBezTo>
                  <a:pt x="90" y="107"/>
                  <a:pt x="90" y="107"/>
                  <a:pt x="90" y="107"/>
                </a:cubicBezTo>
                <a:cubicBezTo>
                  <a:pt x="90" y="116"/>
                  <a:pt x="90" y="116"/>
                  <a:pt x="90" y="116"/>
                </a:cubicBezTo>
                <a:cubicBezTo>
                  <a:pt x="88" y="119"/>
                  <a:pt x="88" y="119"/>
                  <a:pt x="88" y="119"/>
                </a:cubicBezTo>
                <a:cubicBezTo>
                  <a:pt x="82" y="122"/>
                  <a:pt x="82" y="122"/>
                  <a:pt x="82" y="122"/>
                </a:cubicBezTo>
                <a:cubicBezTo>
                  <a:pt x="81" y="128"/>
                  <a:pt x="81" y="128"/>
                  <a:pt x="81" y="128"/>
                </a:cubicBezTo>
                <a:cubicBezTo>
                  <a:pt x="77" y="131"/>
                  <a:pt x="77" y="131"/>
                  <a:pt x="77" y="131"/>
                </a:cubicBezTo>
                <a:cubicBezTo>
                  <a:pt x="77" y="136"/>
                  <a:pt x="77" y="136"/>
                  <a:pt x="77" y="136"/>
                </a:cubicBezTo>
                <a:cubicBezTo>
                  <a:pt x="75" y="136"/>
                  <a:pt x="74" y="136"/>
                  <a:pt x="72" y="137"/>
                </a:cubicBezTo>
                <a:cubicBezTo>
                  <a:pt x="69" y="139"/>
                  <a:pt x="67" y="136"/>
                  <a:pt x="66" y="133"/>
                </a:cubicBezTo>
                <a:cubicBezTo>
                  <a:pt x="65" y="131"/>
                  <a:pt x="58" y="124"/>
                  <a:pt x="52" y="124"/>
                </a:cubicBezTo>
                <a:cubicBezTo>
                  <a:pt x="48" y="124"/>
                  <a:pt x="47" y="127"/>
                  <a:pt x="44" y="12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04"/>
                  <a:pt x="32" y="104"/>
                  <a:pt x="32" y="104"/>
                </a:cubicBezTo>
                <a:cubicBezTo>
                  <a:pt x="26" y="98"/>
                  <a:pt x="26" y="98"/>
                  <a:pt x="26" y="98"/>
                </a:cubicBezTo>
                <a:cubicBezTo>
                  <a:pt x="18" y="96"/>
                  <a:pt x="18" y="96"/>
                  <a:pt x="18" y="96"/>
                </a:cubicBezTo>
                <a:cubicBezTo>
                  <a:pt x="10" y="93"/>
                  <a:pt x="10" y="93"/>
                  <a:pt x="10" y="93"/>
                </a:cubicBezTo>
                <a:cubicBezTo>
                  <a:pt x="8" y="84"/>
                  <a:pt x="8" y="84"/>
                  <a:pt x="8" y="84"/>
                </a:cubicBezTo>
                <a:cubicBezTo>
                  <a:pt x="0" y="75"/>
                  <a:pt x="0" y="75"/>
                  <a:pt x="0" y="75"/>
                </a:cubicBezTo>
                <a:cubicBezTo>
                  <a:pt x="5" y="67"/>
                  <a:pt x="5" y="67"/>
                  <a:pt x="5" y="67"/>
                </a:cubicBezTo>
                <a:cubicBezTo>
                  <a:pt x="7" y="59"/>
                  <a:pt x="7" y="59"/>
                  <a:pt x="7" y="59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47"/>
                  <a:pt x="9" y="47"/>
                  <a:pt x="9" y="47"/>
                </a:cubicBezTo>
                <a:cubicBezTo>
                  <a:pt x="14" y="42"/>
                  <a:pt x="14" y="42"/>
                  <a:pt x="14" y="42"/>
                </a:cubicBezTo>
                <a:cubicBezTo>
                  <a:pt x="20" y="44"/>
                  <a:pt x="20" y="44"/>
                  <a:pt x="20" y="44"/>
                </a:cubicBezTo>
                <a:cubicBezTo>
                  <a:pt x="22" y="40"/>
                  <a:pt x="22" y="40"/>
                  <a:pt x="22" y="40"/>
                </a:cubicBezTo>
                <a:cubicBezTo>
                  <a:pt x="28" y="43"/>
                  <a:pt x="28" y="43"/>
                  <a:pt x="28" y="43"/>
                </a:cubicBezTo>
                <a:cubicBezTo>
                  <a:pt x="35" y="39"/>
                  <a:pt x="35" y="39"/>
                  <a:pt x="35" y="39"/>
                </a:cubicBezTo>
                <a:cubicBezTo>
                  <a:pt x="33" y="33"/>
                  <a:pt x="33" y="33"/>
                  <a:pt x="33" y="33"/>
                </a:cubicBezTo>
                <a:cubicBezTo>
                  <a:pt x="35" y="22"/>
                  <a:pt x="35" y="22"/>
                  <a:pt x="3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4" y="17"/>
                  <a:pt x="54" y="17"/>
                  <a:pt x="54" y="17"/>
                </a:cubicBezTo>
                <a:cubicBezTo>
                  <a:pt x="57" y="16"/>
                  <a:pt x="57" y="16"/>
                  <a:pt x="57" y="16"/>
                </a:cubicBezTo>
                <a:cubicBezTo>
                  <a:pt x="64" y="19"/>
                  <a:pt x="64" y="19"/>
                  <a:pt x="64" y="19"/>
                </a:cubicBezTo>
                <a:cubicBezTo>
                  <a:pt x="69" y="15"/>
                  <a:pt x="69" y="15"/>
                  <a:pt x="69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86" y="10"/>
                  <a:pt x="86" y="10"/>
                  <a:pt x="86" y="10"/>
                </a:cubicBezTo>
                <a:cubicBezTo>
                  <a:pt x="95" y="8"/>
                  <a:pt x="95" y="8"/>
                  <a:pt x="95" y="8"/>
                </a:cubicBezTo>
                <a:cubicBezTo>
                  <a:pt x="95" y="0"/>
                  <a:pt x="95" y="0"/>
                  <a:pt x="95" y="0"/>
                </a:cubicBezTo>
                <a:cubicBezTo>
                  <a:pt x="101" y="1"/>
                  <a:pt x="101" y="1"/>
                  <a:pt x="101" y="1"/>
                </a:cubicBezTo>
                <a:cubicBezTo>
                  <a:pt x="110" y="9"/>
                  <a:pt x="110" y="9"/>
                  <a:pt x="110" y="9"/>
                </a:cubicBezTo>
                <a:cubicBezTo>
                  <a:pt x="121" y="11"/>
                  <a:pt x="121" y="11"/>
                  <a:pt x="121" y="11"/>
                </a:cubicBezTo>
                <a:cubicBezTo>
                  <a:pt x="133" y="22"/>
                  <a:pt x="133" y="22"/>
                  <a:pt x="133" y="22"/>
                </a:cubicBezTo>
                <a:cubicBezTo>
                  <a:pt x="137" y="32"/>
                  <a:pt x="137" y="32"/>
                  <a:pt x="137" y="32"/>
                </a:cubicBezTo>
                <a:cubicBezTo>
                  <a:pt x="137" y="39"/>
                  <a:pt x="137" y="39"/>
                  <a:pt x="137" y="39"/>
                </a:cubicBezTo>
                <a:cubicBezTo>
                  <a:pt x="145" y="39"/>
                  <a:pt x="145" y="39"/>
                  <a:pt x="145" y="39"/>
                </a:cubicBezTo>
                <a:cubicBezTo>
                  <a:pt x="145" y="46"/>
                  <a:pt x="145" y="46"/>
                  <a:pt x="145" y="46"/>
                </a:cubicBezTo>
                <a:cubicBezTo>
                  <a:pt x="156" y="52"/>
                  <a:pt x="156" y="52"/>
                  <a:pt x="156" y="52"/>
                </a:cubicBezTo>
                <a:cubicBezTo>
                  <a:pt x="163" y="54"/>
                  <a:pt x="163" y="54"/>
                  <a:pt x="163" y="54"/>
                </a:cubicBezTo>
                <a:cubicBezTo>
                  <a:pt x="170" y="58"/>
                  <a:pt x="170" y="58"/>
                  <a:pt x="170" y="58"/>
                </a:cubicBezTo>
                <a:lnTo>
                  <a:pt x="170" y="61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59" name="Тульская обл.">
            <a:extLst>
              <a:ext uri="{FF2B5EF4-FFF2-40B4-BE49-F238E27FC236}">
                <a16:creationId xmlns:a16="http://schemas.microsoft.com/office/drawing/2014/main" xmlns="" id="{05E0B61F-FE73-724C-9DC6-AD2F7632B745}"/>
              </a:ext>
            </a:extLst>
          </p:cNvPr>
          <p:cNvSpPr>
            <a:spLocks noEditPoints="1"/>
          </p:cNvSpPr>
          <p:nvPr/>
        </p:nvSpPr>
        <p:spPr bwMode="auto">
          <a:xfrm>
            <a:off x="1687605" y="4036172"/>
            <a:ext cx="255205" cy="245057"/>
          </a:xfrm>
          <a:custGeom>
            <a:avLst/>
            <a:gdLst>
              <a:gd name="T0" fmla="*/ 0 w 104"/>
              <a:gd name="T1" fmla="*/ 23 h 112"/>
              <a:gd name="T2" fmla="*/ 10 w 104"/>
              <a:gd name="T3" fmla="*/ 10 h 112"/>
              <a:gd name="T4" fmla="*/ 23 w 104"/>
              <a:gd name="T5" fmla="*/ 12 h 112"/>
              <a:gd name="T6" fmla="*/ 27 w 104"/>
              <a:gd name="T7" fmla="*/ 4 h 112"/>
              <a:gd name="T8" fmla="*/ 37 w 104"/>
              <a:gd name="T9" fmla="*/ 2 h 112"/>
              <a:gd name="T10" fmla="*/ 54 w 104"/>
              <a:gd name="T11" fmla="*/ 14 h 112"/>
              <a:gd name="T12" fmla="*/ 60 w 104"/>
              <a:gd name="T13" fmla="*/ 14 h 112"/>
              <a:gd name="T14" fmla="*/ 60 w 104"/>
              <a:gd name="T15" fmla="*/ 2 h 112"/>
              <a:gd name="T16" fmla="*/ 68 w 104"/>
              <a:gd name="T17" fmla="*/ 0 h 112"/>
              <a:gd name="T18" fmla="*/ 79 w 104"/>
              <a:gd name="T19" fmla="*/ 10 h 112"/>
              <a:gd name="T20" fmla="*/ 83 w 104"/>
              <a:gd name="T21" fmla="*/ 4 h 112"/>
              <a:gd name="T22" fmla="*/ 91 w 104"/>
              <a:gd name="T23" fmla="*/ 10 h 112"/>
              <a:gd name="T24" fmla="*/ 104 w 104"/>
              <a:gd name="T25" fmla="*/ 14 h 112"/>
              <a:gd name="T26" fmla="*/ 100 w 104"/>
              <a:gd name="T27" fmla="*/ 35 h 112"/>
              <a:gd name="T28" fmla="*/ 100 w 104"/>
              <a:gd name="T29" fmla="*/ 48 h 112"/>
              <a:gd name="T30" fmla="*/ 102 w 104"/>
              <a:gd name="T31" fmla="*/ 62 h 112"/>
              <a:gd name="T32" fmla="*/ 96 w 104"/>
              <a:gd name="T33" fmla="*/ 66 h 112"/>
              <a:gd name="T34" fmla="*/ 96 w 104"/>
              <a:gd name="T35" fmla="*/ 79 h 112"/>
              <a:gd name="T36" fmla="*/ 81 w 104"/>
              <a:gd name="T37" fmla="*/ 89 h 112"/>
              <a:gd name="T38" fmla="*/ 77 w 104"/>
              <a:gd name="T39" fmla="*/ 96 h 112"/>
              <a:gd name="T40" fmla="*/ 75 w 104"/>
              <a:gd name="T41" fmla="*/ 96 h 112"/>
              <a:gd name="T42" fmla="*/ 68 w 104"/>
              <a:gd name="T43" fmla="*/ 100 h 112"/>
              <a:gd name="T44" fmla="*/ 56 w 104"/>
              <a:gd name="T45" fmla="*/ 100 h 112"/>
              <a:gd name="T46" fmla="*/ 52 w 104"/>
              <a:gd name="T47" fmla="*/ 110 h 112"/>
              <a:gd name="T48" fmla="*/ 41 w 104"/>
              <a:gd name="T49" fmla="*/ 110 h 112"/>
              <a:gd name="T50" fmla="*/ 33 w 104"/>
              <a:gd name="T51" fmla="*/ 96 h 112"/>
              <a:gd name="T52" fmla="*/ 18 w 104"/>
              <a:gd name="T53" fmla="*/ 98 h 112"/>
              <a:gd name="T54" fmla="*/ 31 w 104"/>
              <a:gd name="T55" fmla="*/ 96 h 112"/>
              <a:gd name="T56" fmla="*/ 31 w 104"/>
              <a:gd name="T57" fmla="*/ 73 h 112"/>
              <a:gd name="T58" fmla="*/ 18 w 104"/>
              <a:gd name="T59" fmla="*/ 64 h 112"/>
              <a:gd name="T60" fmla="*/ 4 w 104"/>
              <a:gd name="T61" fmla="*/ 41 h 112"/>
              <a:gd name="T62" fmla="*/ 2 w 104"/>
              <a:gd name="T63" fmla="*/ 25 h 112"/>
              <a:gd name="T64" fmla="*/ 0 w 104"/>
              <a:gd name="T65" fmla="*/ 23 h 112"/>
              <a:gd name="T66" fmla="*/ 0 w 104"/>
              <a:gd name="T67" fmla="*/ 23 h 112"/>
              <a:gd name="T68" fmla="*/ 10 w 104"/>
              <a:gd name="T69" fmla="*/ 112 h 112"/>
              <a:gd name="T70" fmla="*/ 10 w 104"/>
              <a:gd name="T71" fmla="*/ 112 h 112"/>
              <a:gd name="T72" fmla="*/ 12 w 104"/>
              <a:gd name="T73" fmla="*/ 110 h 112"/>
              <a:gd name="T74" fmla="*/ 10 w 104"/>
              <a:gd name="T75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4" h="112">
                <a:moveTo>
                  <a:pt x="0" y="23"/>
                </a:moveTo>
                <a:lnTo>
                  <a:pt x="10" y="10"/>
                </a:lnTo>
                <a:lnTo>
                  <a:pt x="23" y="12"/>
                </a:lnTo>
                <a:lnTo>
                  <a:pt x="27" y="4"/>
                </a:lnTo>
                <a:lnTo>
                  <a:pt x="37" y="2"/>
                </a:lnTo>
                <a:lnTo>
                  <a:pt x="54" y="14"/>
                </a:lnTo>
                <a:lnTo>
                  <a:pt x="60" y="14"/>
                </a:lnTo>
                <a:lnTo>
                  <a:pt x="60" y="2"/>
                </a:lnTo>
                <a:lnTo>
                  <a:pt x="68" y="0"/>
                </a:lnTo>
                <a:lnTo>
                  <a:pt x="79" y="10"/>
                </a:lnTo>
                <a:lnTo>
                  <a:pt x="83" y="4"/>
                </a:lnTo>
                <a:lnTo>
                  <a:pt x="91" y="10"/>
                </a:lnTo>
                <a:lnTo>
                  <a:pt x="104" y="14"/>
                </a:lnTo>
                <a:lnTo>
                  <a:pt x="100" y="35"/>
                </a:lnTo>
                <a:lnTo>
                  <a:pt x="100" y="48"/>
                </a:lnTo>
                <a:lnTo>
                  <a:pt x="102" y="62"/>
                </a:lnTo>
                <a:lnTo>
                  <a:pt x="96" y="66"/>
                </a:lnTo>
                <a:lnTo>
                  <a:pt x="96" y="79"/>
                </a:lnTo>
                <a:lnTo>
                  <a:pt x="81" y="89"/>
                </a:lnTo>
                <a:lnTo>
                  <a:pt x="77" y="96"/>
                </a:lnTo>
                <a:lnTo>
                  <a:pt x="75" y="96"/>
                </a:lnTo>
                <a:lnTo>
                  <a:pt x="68" y="100"/>
                </a:lnTo>
                <a:lnTo>
                  <a:pt x="56" y="100"/>
                </a:lnTo>
                <a:lnTo>
                  <a:pt x="52" y="110"/>
                </a:lnTo>
                <a:lnTo>
                  <a:pt x="41" y="110"/>
                </a:lnTo>
                <a:lnTo>
                  <a:pt x="33" y="96"/>
                </a:lnTo>
                <a:lnTo>
                  <a:pt x="18" y="98"/>
                </a:lnTo>
                <a:lnTo>
                  <a:pt x="31" y="96"/>
                </a:lnTo>
                <a:lnTo>
                  <a:pt x="31" y="73"/>
                </a:lnTo>
                <a:lnTo>
                  <a:pt x="18" y="64"/>
                </a:lnTo>
                <a:lnTo>
                  <a:pt x="4" y="41"/>
                </a:lnTo>
                <a:lnTo>
                  <a:pt x="2" y="25"/>
                </a:lnTo>
                <a:lnTo>
                  <a:pt x="0" y="23"/>
                </a:lnTo>
                <a:lnTo>
                  <a:pt x="0" y="23"/>
                </a:lnTo>
                <a:close/>
                <a:moveTo>
                  <a:pt x="10" y="112"/>
                </a:moveTo>
                <a:lnTo>
                  <a:pt x="10" y="112"/>
                </a:lnTo>
                <a:lnTo>
                  <a:pt x="12" y="110"/>
                </a:lnTo>
                <a:lnTo>
                  <a:pt x="10" y="112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60" name="Томская обл.">
            <a:extLst>
              <a:ext uri="{FF2B5EF4-FFF2-40B4-BE49-F238E27FC236}">
                <a16:creationId xmlns:a16="http://schemas.microsoft.com/office/drawing/2014/main" xmlns="" id="{C57D9B6B-C5D7-666A-3A7C-8F43413BA495}"/>
              </a:ext>
            </a:extLst>
          </p:cNvPr>
          <p:cNvSpPr>
            <a:spLocks/>
          </p:cNvSpPr>
          <p:nvPr/>
        </p:nvSpPr>
        <p:spPr bwMode="auto">
          <a:xfrm>
            <a:off x="4877665" y="4622559"/>
            <a:ext cx="1118975" cy="730795"/>
          </a:xfrm>
          <a:custGeom>
            <a:avLst/>
            <a:gdLst>
              <a:gd name="T0" fmla="*/ 31 w 456"/>
              <a:gd name="T1" fmla="*/ 207 h 334"/>
              <a:gd name="T2" fmla="*/ 69 w 456"/>
              <a:gd name="T3" fmla="*/ 219 h 334"/>
              <a:gd name="T4" fmla="*/ 146 w 456"/>
              <a:gd name="T5" fmla="*/ 278 h 334"/>
              <a:gd name="T6" fmla="*/ 192 w 456"/>
              <a:gd name="T7" fmla="*/ 292 h 334"/>
              <a:gd name="T8" fmla="*/ 231 w 456"/>
              <a:gd name="T9" fmla="*/ 278 h 334"/>
              <a:gd name="T10" fmla="*/ 244 w 456"/>
              <a:gd name="T11" fmla="*/ 313 h 334"/>
              <a:gd name="T12" fmla="*/ 244 w 456"/>
              <a:gd name="T13" fmla="*/ 326 h 334"/>
              <a:gd name="T14" fmla="*/ 269 w 456"/>
              <a:gd name="T15" fmla="*/ 313 h 334"/>
              <a:gd name="T16" fmla="*/ 300 w 456"/>
              <a:gd name="T17" fmla="*/ 307 h 334"/>
              <a:gd name="T18" fmla="*/ 352 w 456"/>
              <a:gd name="T19" fmla="*/ 290 h 334"/>
              <a:gd name="T20" fmla="*/ 377 w 456"/>
              <a:gd name="T21" fmla="*/ 294 h 334"/>
              <a:gd name="T22" fmla="*/ 398 w 456"/>
              <a:gd name="T23" fmla="*/ 290 h 334"/>
              <a:gd name="T24" fmla="*/ 427 w 456"/>
              <a:gd name="T25" fmla="*/ 271 h 334"/>
              <a:gd name="T26" fmla="*/ 442 w 456"/>
              <a:gd name="T27" fmla="*/ 232 h 334"/>
              <a:gd name="T28" fmla="*/ 452 w 456"/>
              <a:gd name="T29" fmla="*/ 213 h 334"/>
              <a:gd name="T30" fmla="*/ 421 w 456"/>
              <a:gd name="T31" fmla="*/ 205 h 334"/>
              <a:gd name="T32" fmla="*/ 411 w 456"/>
              <a:gd name="T33" fmla="*/ 171 h 334"/>
              <a:gd name="T34" fmla="*/ 429 w 456"/>
              <a:gd name="T35" fmla="*/ 128 h 334"/>
              <a:gd name="T36" fmla="*/ 406 w 456"/>
              <a:gd name="T37" fmla="*/ 111 h 334"/>
              <a:gd name="T38" fmla="*/ 338 w 456"/>
              <a:gd name="T39" fmla="*/ 82 h 334"/>
              <a:gd name="T40" fmla="*/ 313 w 456"/>
              <a:gd name="T41" fmla="*/ 82 h 334"/>
              <a:gd name="T42" fmla="*/ 319 w 456"/>
              <a:gd name="T43" fmla="*/ 55 h 334"/>
              <a:gd name="T44" fmla="*/ 275 w 456"/>
              <a:gd name="T45" fmla="*/ 7 h 334"/>
              <a:gd name="T46" fmla="*/ 244 w 456"/>
              <a:gd name="T47" fmla="*/ 36 h 334"/>
              <a:gd name="T48" fmla="*/ 213 w 456"/>
              <a:gd name="T49" fmla="*/ 28 h 334"/>
              <a:gd name="T50" fmla="*/ 181 w 456"/>
              <a:gd name="T51" fmla="*/ 17 h 334"/>
              <a:gd name="T52" fmla="*/ 150 w 456"/>
              <a:gd name="T53" fmla="*/ 7 h 334"/>
              <a:gd name="T54" fmla="*/ 113 w 456"/>
              <a:gd name="T55" fmla="*/ 0 h 334"/>
              <a:gd name="T56" fmla="*/ 71 w 456"/>
              <a:gd name="T57" fmla="*/ 40 h 334"/>
              <a:gd name="T58" fmla="*/ 52 w 456"/>
              <a:gd name="T59" fmla="*/ 67 h 334"/>
              <a:gd name="T60" fmla="*/ 27 w 456"/>
              <a:gd name="T61" fmla="*/ 96 h 334"/>
              <a:gd name="T62" fmla="*/ 2 w 456"/>
              <a:gd name="T63" fmla="*/ 115 h 334"/>
              <a:gd name="T64" fmla="*/ 0 w 456"/>
              <a:gd name="T65" fmla="*/ 151 h 334"/>
              <a:gd name="T66" fmla="*/ 8 w 456"/>
              <a:gd name="T67" fmla="*/ 173 h 334"/>
              <a:gd name="T68" fmla="*/ 19 w 456"/>
              <a:gd name="T69" fmla="*/ 205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56" h="334">
                <a:moveTo>
                  <a:pt x="19" y="205"/>
                </a:moveTo>
                <a:lnTo>
                  <a:pt x="31" y="207"/>
                </a:lnTo>
                <a:lnTo>
                  <a:pt x="44" y="219"/>
                </a:lnTo>
                <a:lnTo>
                  <a:pt x="69" y="219"/>
                </a:lnTo>
                <a:lnTo>
                  <a:pt x="111" y="234"/>
                </a:lnTo>
                <a:lnTo>
                  <a:pt x="146" y="278"/>
                </a:lnTo>
                <a:lnTo>
                  <a:pt x="177" y="278"/>
                </a:lnTo>
                <a:lnTo>
                  <a:pt x="192" y="292"/>
                </a:lnTo>
                <a:lnTo>
                  <a:pt x="221" y="290"/>
                </a:lnTo>
                <a:lnTo>
                  <a:pt x="231" y="278"/>
                </a:lnTo>
                <a:lnTo>
                  <a:pt x="246" y="284"/>
                </a:lnTo>
                <a:lnTo>
                  <a:pt x="244" y="313"/>
                </a:lnTo>
                <a:lnTo>
                  <a:pt x="248" y="319"/>
                </a:lnTo>
                <a:lnTo>
                  <a:pt x="244" y="326"/>
                </a:lnTo>
                <a:lnTo>
                  <a:pt x="250" y="334"/>
                </a:lnTo>
                <a:lnTo>
                  <a:pt x="269" y="313"/>
                </a:lnTo>
                <a:lnTo>
                  <a:pt x="288" y="317"/>
                </a:lnTo>
                <a:lnTo>
                  <a:pt x="300" y="307"/>
                </a:lnTo>
                <a:lnTo>
                  <a:pt x="327" y="309"/>
                </a:lnTo>
                <a:lnTo>
                  <a:pt x="352" y="290"/>
                </a:lnTo>
                <a:lnTo>
                  <a:pt x="373" y="290"/>
                </a:lnTo>
                <a:lnTo>
                  <a:pt x="377" y="294"/>
                </a:lnTo>
                <a:lnTo>
                  <a:pt x="390" y="284"/>
                </a:lnTo>
                <a:lnTo>
                  <a:pt x="398" y="290"/>
                </a:lnTo>
                <a:lnTo>
                  <a:pt x="423" y="271"/>
                </a:lnTo>
                <a:lnTo>
                  <a:pt x="427" y="271"/>
                </a:lnTo>
                <a:lnTo>
                  <a:pt x="431" y="248"/>
                </a:lnTo>
                <a:lnTo>
                  <a:pt x="442" y="232"/>
                </a:lnTo>
                <a:lnTo>
                  <a:pt x="456" y="228"/>
                </a:lnTo>
                <a:lnTo>
                  <a:pt x="452" y="213"/>
                </a:lnTo>
                <a:lnTo>
                  <a:pt x="440" y="205"/>
                </a:lnTo>
                <a:lnTo>
                  <a:pt x="421" y="205"/>
                </a:lnTo>
                <a:lnTo>
                  <a:pt x="417" y="194"/>
                </a:lnTo>
                <a:lnTo>
                  <a:pt x="411" y="171"/>
                </a:lnTo>
                <a:lnTo>
                  <a:pt x="438" y="136"/>
                </a:lnTo>
                <a:lnTo>
                  <a:pt x="429" y="128"/>
                </a:lnTo>
                <a:lnTo>
                  <a:pt x="409" y="128"/>
                </a:lnTo>
                <a:lnTo>
                  <a:pt x="406" y="111"/>
                </a:lnTo>
                <a:lnTo>
                  <a:pt x="381" y="80"/>
                </a:lnTo>
                <a:lnTo>
                  <a:pt x="338" y="82"/>
                </a:lnTo>
                <a:lnTo>
                  <a:pt x="327" y="86"/>
                </a:lnTo>
                <a:lnTo>
                  <a:pt x="313" y="82"/>
                </a:lnTo>
                <a:lnTo>
                  <a:pt x="306" y="67"/>
                </a:lnTo>
                <a:lnTo>
                  <a:pt x="319" y="55"/>
                </a:lnTo>
                <a:lnTo>
                  <a:pt x="304" y="23"/>
                </a:lnTo>
                <a:lnTo>
                  <a:pt x="275" y="7"/>
                </a:lnTo>
                <a:lnTo>
                  <a:pt x="248" y="21"/>
                </a:lnTo>
                <a:lnTo>
                  <a:pt x="244" y="36"/>
                </a:lnTo>
                <a:lnTo>
                  <a:pt x="225" y="23"/>
                </a:lnTo>
                <a:lnTo>
                  <a:pt x="213" y="28"/>
                </a:lnTo>
                <a:lnTo>
                  <a:pt x="196" y="11"/>
                </a:lnTo>
                <a:lnTo>
                  <a:pt x="181" y="17"/>
                </a:lnTo>
                <a:lnTo>
                  <a:pt x="156" y="15"/>
                </a:lnTo>
                <a:lnTo>
                  <a:pt x="150" y="7"/>
                </a:lnTo>
                <a:lnTo>
                  <a:pt x="125" y="7"/>
                </a:lnTo>
                <a:lnTo>
                  <a:pt x="113" y="0"/>
                </a:lnTo>
                <a:lnTo>
                  <a:pt x="86" y="5"/>
                </a:lnTo>
                <a:lnTo>
                  <a:pt x="71" y="40"/>
                </a:lnTo>
                <a:lnTo>
                  <a:pt x="71" y="63"/>
                </a:lnTo>
                <a:lnTo>
                  <a:pt x="52" y="67"/>
                </a:lnTo>
                <a:lnTo>
                  <a:pt x="29" y="84"/>
                </a:lnTo>
                <a:lnTo>
                  <a:pt x="27" y="96"/>
                </a:lnTo>
                <a:lnTo>
                  <a:pt x="6" y="113"/>
                </a:lnTo>
                <a:lnTo>
                  <a:pt x="2" y="115"/>
                </a:lnTo>
                <a:lnTo>
                  <a:pt x="0" y="134"/>
                </a:lnTo>
                <a:lnTo>
                  <a:pt x="0" y="151"/>
                </a:lnTo>
                <a:lnTo>
                  <a:pt x="8" y="155"/>
                </a:lnTo>
                <a:lnTo>
                  <a:pt x="8" y="173"/>
                </a:lnTo>
                <a:lnTo>
                  <a:pt x="19" y="198"/>
                </a:lnTo>
                <a:lnTo>
                  <a:pt x="19" y="205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61" name="Тверская обл.">
            <a:extLst>
              <a:ext uri="{FF2B5EF4-FFF2-40B4-BE49-F238E27FC236}">
                <a16:creationId xmlns:a16="http://schemas.microsoft.com/office/drawing/2014/main" xmlns="" id="{6CD60167-BA4F-986F-DFB9-47D47B5DE3A8}"/>
              </a:ext>
            </a:extLst>
          </p:cNvPr>
          <p:cNvSpPr>
            <a:spLocks/>
          </p:cNvSpPr>
          <p:nvPr/>
        </p:nvSpPr>
        <p:spPr bwMode="auto">
          <a:xfrm>
            <a:off x="1650798" y="3502298"/>
            <a:ext cx="645374" cy="378526"/>
          </a:xfrm>
          <a:custGeom>
            <a:avLst/>
            <a:gdLst>
              <a:gd name="T0" fmla="*/ 0 w 263"/>
              <a:gd name="T1" fmla="*/ 64 h 173"/>
              <a:gd name="T2" fmla="*/ 6 w 263"/>
              <a:gd name="T3" fmla="*/ 52 h 173"/>
              <a:gd name="T4" fmla="*/ 17 w 263"/>
              <a:gd name="T5" fmla="*/ 48 h 173"/>
              <a:gd name="T6" fmla="*/ 25 w 263"/>
              <a:gd name="T7" fmla="*/ 33 h 173"/>
              <a:gd name="T8" fmla="*/ 23 w 263"/>
              <a:gd name="T9" fmla="*/ 19 h 173"/>
              <a:gd name="T10" fmla="*/ 33 w 263"/>
              <a:gd name="T11" fmla="*/ 12 h 173"/>
              <a:gd name="T12" fmla="*/ 38 w 263"/>
              <a:gd name="T13" fmla="*/ 0 h 173"/>
              <a:gd name="T14" fmla="*/ 48 w 263"/>
              <a:gd name="T15" fmla="*/ 8 h 173"/>
              <a:gd name="T16" fmla="*/ 69 w 263"/>
              <a:gd name="T17" fmla="*/ 12 h 173"/>
              <a:gd name="T18" fmla="*/ 75 w 263"/>
              <a:gd name="T19" fmla="*/ 19 h 173"/>
              <a:gd name="T20" fmla="*/ 88 w 263"/>
              <a:gd name="T21" fmla="*/ 19 h 173"/>
              <a:gd name="T22" fmla="*/ 90 w 263"/>
              <a:gd name="T23" fmla="*/ 25 h 173"/>
              <a:gd name="T24" fmla="*/ 106 w 263"/>
              <a:gd name="T25" fmla="*/ 25 h 173"/>
              <a:gd name="T26" fmla="*/ 117 w 263"/>
              <a:gd name="T27" fmla="*/ 31 h 173"/>
              <a:gd name="T28" fmla="*/ 123 w 263"/>
              <a:gd name="T29" fmla="*/ 31 h 173"/>
              <a:gd name="T30" fmla="*/ 131 w 263"/>
              <a:gd name="T31" fmla="*/ 23 h 173"/>
              <a:gd name="T32" fmla="*/ 144 w 263"/>
              <a:gd name="T33" fmla="*/ 25 h 173"/>
              <a:gd name="T34" fmla="*/ 152 w 263"/>
              <a:gd name="T35" fmla="*/ 16 h 173"/>
              <a:gd name="T36" fmla="*/ 167 w 263"/>
              <a:gd name="T37" fmla="*/ 19 h 173"/>
              <a:gd name="T38" fmla="*/ 169 w 263"/>
              <a:gd name="T39" fmla="*/ 29 h 173"/>
              <a:gd name="T40" fmla="*/ 175 w 263"/>
              <a:gd name="T41" fmla="*/ 39 h 173"/>
              <a:gd name="T42" fmla="*/ 186 w 263"/>
              <a:gd name="T43" fmla="*/ 39 h 173"/>
              <a:gd name="T44" fmla="*/ 196 w 263"/>
              <a:gd name="T45" fmla="*/ 50 h 173"/>
              <a:gd name="T46" fmla="*/ 202 w 263"/>
              <a:gd name="T47" fmla="*/ 46 h 173"/>
              <a:gd name="T48" fmla="*/ 202 w 263"/>
              <a:gd name="T49" fmla="*/ 42 h 173"/>
              <a:gd name="T50" fmla="*/ 234 w 263"/>
              <a:gd name="T51" fmla="*/ 60 h 173"/>
              <a:gd name="T52" fmla="*/ 261 w 263"/>
              <a:gd name="T53" fmla="*/ 60 h 173"/>
              <a:gd name="T54" fmla="*/ 263 w 263"/>
              <a:gd name="T55" fmla="*/ 87 h 173"/>
              <a:gd name="T56" fmla="*/ 250 w 263"/>
              <a:gd name="T57" fmla="*/ 96 h 173"/>
              <a:gd name="T58" fmla="*/ 244 w 263"/>
              <a:gd name="T59" fmla="*/ 110 h 173"/>
              <a:gd name="T60" fmla="*/ 240 w 263"/>
              <a:gd name="T61" fmla="*/ 110 h 173"/>
              <a:gd name="T62" fmla="*/ 229 w 263"/>
              <a:gd name="T63" fmla="*/ 117 h 173"/>
              <a:gd name="T64" fmla="*/ 231 w 263"/>
              <a:gd name="T65" fmla="*/ 135 h 173"/>
              <a:gd name="T66" fmla="*/ 223 w 263"/>
              <a:gd name="T67" fmla="*/ 142 h 173"/>
              <a:gd name="T68" fmla="*/ 229 w 263"/>
              <a:gd name="T69" fmla="*/ 158 h 173"/>
              <a:gd name="T70" fmla="*/ 206 w 263"/>
              <a:gd name="T71" fmla="*/ 173 h 173"/>
              <a:gd name="T72" fmla="*/ 190 w 263"/>
              <a:gd name="T73" fmla="*/ 169 h 173"/>
              <a:gd name="T74" fmla="*/ 171 w 263"/>
              <a:gd name="T75" fmla="*/ 160 h 173"/>
              <a:gd name="T76" fmla="*/ 163 w 263"/>
              <a:gd name="T77" fmla="*/ 160 h 173"/>
              <a:gd name="T78" fmla="*/ 146 w 263"/>
              <a:gd name="T79" fmla="*/ 152 h 173"/>
              <a:gd name="T80" fmla="*/ 133 w 263"/>
              <a:gd name="T81" fmla="*/ 150 h 173"/>
              <a:gd name="T82" fmla="*/ 125 w 263"/>
              <a:gd name="T83" fmla="*/ 133 h 173"/>
              <a:gd name="T84" fmla="*/ 113 w 263"/>
              <a:gd name="T85" fmla="*/ 144 h 173"/>
              <a:gd name="T86" fmla="*/ 100 w 263"/>
              <a:gd name="T87" fmla="*/ 144 h 173"/>
              <a:gd name="T88" fmla="*/ 100 w 263"/>
              <a:gd name="T89" fmla="*/ 146 h 173"/>
              <a:gd name="T90" fmla="*/ 90 w 263"/>
              <a:gd name="T91" fmla="*/ 131 h 173"/>
              <a:gd name="T92" fmla="*/ 77 w 263"/>
              <a:gd name="T93" fmla="*/ 121 h 173"/>
              <a:gd name="T94" fmla="*/ 75 w 263"/>
              <a:gd name="T95" fmla="*/ 110 h 173"/>
              <a:gd name="T96" fmla="*/ 69 w 263"/>
              <a:gd name="T97" fmla="*/ 108 h 173"/>
              <a:gd name="T98" fmla="*/ 58 w 263"/>
              <a:gd name="T99" fmla="*/ 110 h 173"/>
              <a:gd name="T100" fmla="*/ 46 w 263"/>
              <a:gd name="T101" fmla="*/ 112 h 173"/>
              <a:gd name="T102" fmla="*/ 15 w 263"/>
              <a:gd name="T103" fmla="*/ 87 h 173"/>
              <a:gd name="T104" fmla="*/ 15 w 263"/>
              <a:gd name="T105" fmla="*/ 75 h 173"/>
              <a:gd name="T106" fmla="*/ 0 w 263"/>
              <a:gd name="T107" fmla="*/ 64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3" h="173">
                <a:moveTo>
                  <a:pt x="0" y="64"/>
                </a:moveTo>
                <a:lnTo>
                  <a:pt x="6" y="52"/>
                </a:lnTo>
                <a:lnTo>
                  <a:pt x="17" y="48"/>
                </a:lnTo>
                <a:lnTo>
                  <a:pt x="25" y="33"/>
                </a:lnTo>
                <a:lnTo>
                  <a:pt x="23" y="19"/>
                </a:lnTo>
                <a:lnTo>
                  <a:pt x="33" y="12"/>
                </a:lnTo>
                <a:lnTo>
                  <a:pt x="38" y="0"/>
                </a:lnTo>
                <a:lnTo>
                  <a:pt x="48" y="8"/>
                </a:lnTo>
                <a:lnTo>
                  <a:pt x="69" y="12"/>
                </a:lnTo>
                <a:lnTo>
                  <a:pt x="75" y="19"/>
                </a:lnTo>
                <a:lnTo>
                  <a:pt x="88" y="19"/>
                </a:lnTo>
                <a:lnTo>
                  <a:pt x="90" y="25"/>
                </a:lnTo>
                <a:lnTo>
                  <a:pt x="106" y="25"/>
                </a:lnTo>
                <a:lnTo>
                  <a:pt x="117" y="31"/>
                </a:lnTo>
                <a:lnTo>
                  <a:pt x="123" y="31"/>
                </a:lnTo>
                <a:lnTo>
                  <a:pt x="131" y="23"/>
                </a:lnTo>
                <a:lnTo>
                  <a:pt x="144" y="25"/>
                </a:lnTo>
                <a:lnTo>
                  <a:pt x="152" y="16"/>
                </a:lnTo>
                <a:lnTo>
                  <a:pt x="167" y="19"/>
                </a:lnTo>
                <a:lnTo>
                  <a:pt x="169" y="29"/>
                </a:lnTo>
                <a:lnTo>
                  <a:pt x="175" y="39"/>
                </a:lnTo>
                <a:lnTo>
                  <a:pt x="186" y="39"/>
                </a:lnTo>
                <a:lnTo>
                  <a:pt x="196" y="50"/>
                </a:lnTo>
                <a:lnTo>
                  <a:pt x="202" y="46"/>
                </a:lnTo>
                <a:lnTo>
                  <a:pt x="202" y="42"/>
                </a:lnTo>
                <a:lnTo>
                  <a:pt x="234" y="60"/>
                </a:lnTo>
                <a:lnTo>
                  <a:pt x="261" y="60"/>
                </a:lnTo>
                <a:lnTo>
                  <a:pt x="263" y="87"/>
                </a:lnTo>
                <a:lnTo>
                  <a:pt x="250" y="96"/>
                </a:lnTo>
                <a:lnTo>
                  <a:pt x="244" y="110"/>
                </a:lnTo>
                <a:lnTo>
                  <a:pt x="240" y="110"/>
                </a:lnTo>
                <a:lnTo>
                  <a:pt x="229" y="117"/>
                </a:lnTo>
                <a:lnTo>
                  <a:pt x="231" y="135"/>
                </a:lnTo>
                <a:lnTo>
                  <a:pt x="223" y="142"/>
                </a:lnTo>
                <a:lnTo>
                  <a:pt x="229" y="158"/>
                </a:lnTo>
                <a:lnTo>
                  <a:pt x="206" y="173"/>
                </a:lnTo>
                <a:lnTo>
                  <a:pt x="190" y="169"/>
                </a:lnTo>
                <a:lnTo>
                  <a:pt x="171" y="160"/>
                </a:lnTo>
                <a:lnTo>
                  <a:pt x="163" y="160"/>
                </a:lnTo>
                <a:lnTo>
                  <a:pt x="146" y="152"/>
                </a:lnTo>
                <a:lnTo>
                  <a:pt x="133" y="150"/>
                </a:lnTo>
                <a:lnTo>
                  <a:pt x="125" y="133"/>
                </a:lnTo>
                <a:lnTo>
                  <a:pt x="113" y="144"/>
                </a:lnTo>
                <a:lnTo>
                  <a:pt x="100" y="144"/>
                </a:lnTo>
                <a:lnTo>
                  <a:pt x="100" y="146"/>
                </a:lnTo>
                <a:lnTo>
                  <a:pt x="90" y="131"/>
                </a:lnTo>
                <a:lnTo>
                  <a:pt x="77" y="121"/>
                </a:lnTo>
                <a:lnTo>
                  <a:pt x="75" y="110"/>
                </a:lnTo>
                <a:lnTo>
                  <a:pt x="69" y="108"/>
                </a:lnTo>
                <a:lnTo>
                  <a:pt x="58" y="110"/>
                </a:lnTo>
                <a:lnTo>
                  <a:pt x="46" y="112"/>
                </a:lnTo>
                <a:lnTo>
                  <a:pt x="15" y="87"/>
                </a:lnTo>
                <a:lnTo>
                  <a:pt x="15" y="75"/>
                </a:lnTo>
                <a:lnTo>
                  <a:pt x="0" y="64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62" name="Тамбовская обл.">
            <a:extLst>
              <a:ext uri="{FF2B5EF4-FFF2-40B4-BE49-F238E27FC236}">
                <a16:creationId xmlns:a16="http://schemas.microsoft.com/office/drawing/2014/main" xmlns="" id="{B2401AF6-1B78-9D49-848F-BE8C79738C92}"/>
              </a:ext>
            </a:extLst>
          </p:cNvPr>
          <p:cNvSpPr>
            <a:spLocks/>
          </p:cNvSpPr>
          <p:nvPr/>
        </p:nvSpPr>
        <p:spPr bwMode="auto">
          <a:xfrm>
            <a:off x="1820116" y="4340307"/>
            <a:ext cx="301829" cy="297570"/>
          </a:xfrm>
          <a:custGeom>
            <a:avLst/>
            <a:gdLst>
              <a:gd name="T0" fmla="*/ 123 w 123"/>
              <a:gd name="T1" fmla="*/ 23 h 136"/>
              <a:gd name="T2" fmla="*/ 121 w 123"/>
              <a:gd name="T3" fmla="*/ 23 h 136"/>
              <a:gd name="T4" fmla="*/ 108 w 123"/>
              <a:gd name="T5" fmla="*/ 36 h 136"/>
              <a:gd name="T6" fmla="*/ 110 w 123"/>
              <a:gd name="T7" fmla="*/ 48 h 136"/>
              <a:gd name="T8" fmla="*/ 106 w 123"/>
              <a:gd name="T9" fmla="*/ 69 h 136"/>
              <a:gd name="T10" fmla="*/ 112 w 123"/>
              <a:gd name="T11" fmla="*/ 79 h 136"/>
              <a:gd name="T12" fmla="*/ 112 w 123"/>
              <a:gd name="T13" fmla="*/ 100 h 136"/>
              <a:gd name="T14" fmla="*/ 96 w 123"/>
              <a:gd name="T15" fmla="*/ 98 h 136"/>
              <a:gd name="T16" fmla="*/ 92 w 123"/>
              <a:gd name="T17" fmla="*/ 109 h 136"/>
              <a:gd name="T18" fmla="*/ 60 w 123"/>
              <a:gd name="T19" fmla="*/ 132 h 136"/>
              <a:gd name="T20" fmla="*/ 46 w 123"/>
              <a:gd name="T21" fmla="*/ 136 h 136"/>
              <a:gd name="T22" fmla="*/ 52 w 123"/>
              <a:gd name="T23" fmla="*/ 134 h 136"/>
              <a:gd name="T24" fmla="*/ 27 w 123"/>
              <a:gd name="T25" fmla="*/ 102 h 136"/>
              <a:gd name="T26" fmla="*/ 6 w 123"/>
              <a:gd name="T27" fmla="*/ 86 h 136"/>
              <a:gd name="T28" fmla="*/ 8 w 123"/>
              <a:gd name="T29" fmla="*/ 79 h 136"/>
              <a:gd name="T30" fmla="*/ 0 w 123"/>
              <a:gd name="T31" fmla="*/ 67 h 136"/>
              <a:gd name="T32" fmla="*/ 21 w 123"/>
              <a:gd name="T33" fmla="*/ 67 h 136"/>
              <a:gd name="T34" fmla="*/ 23 w 123"/>
              <a:gd name="T35" fmla="*/ 54 h 136"/>
              <a:gd name="T36" fmla="*/ 19 w 123"/>
              <a:gd name="T37" fmla="*/ 50 h 136"/>
              <a:gd name="T38" fmla="*/ 19 w 123"/>
              <a:gd name="T39" fmla="*/ 34 h 136"/>
              <a:gd name="T40" fmla="*/ 14 w 123"/>
              <a:gd name="T41" fmla="*/ 27 h 136"/>
              <a:gd name="T42" fmla="*/ 27 w 123"/>
              <a:gd name="T43" fmla="*/ 19 h 136"/>
              <a:gd name="T44" fmla="*/ 48 w 123"/>
              <a:gd name="T45" fmla="*/ 0 h 136"/>
              <a:gd name="T46" fmla="*/ 69 w 123"/>
              <a:gd name="T47" fmla="*/ 2 h 136"/>
              <a:gd name="T48" fmla="*/ 79 w 123"/>
              <a:gd name="T49" fmla="*/ 13 h 136"/>
              <a:gd name="T50" fmla="*/ 92 w 123"/>
              <a:gd name="T51" fmla="*/ 15 h 136"/>
              <a:gd name="T52" fmla="*/ 98 w 123"/>
              <a:gd name="T53" fmla="*/ 7 h 136"/>
              <a:gd name="T54" fmla="*/ 104 w 123"/>
              <a:gd name="T55" fmla="*/ 13 h 136"/>
              <a:gd name="T56" fmla="*/ 119 w 123"/>
              <a:gd name="T57" fmla="*/ 15 h 136"/>
              <a:gd name="T58" fmla="*/ 123 w 123"/>
              <a:gd name="T59" fmla="*/ 2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3" h="136">
                <a:moveTo>
                  <a:pt x="123" y="23"/>
                </a:moveTo>
                <a:lnTo>
                  <a:pt x="121" y="23"/>
                </a:lnTo>
                <a:lnTo>
                  <a:pt x="108" y="36"/>
                </a:lnTo>
                <a:lnTo>
                  <a:pt x="110" y="48"/>
                </a:lnTo>
                <a:lnTo>
                  <a:pt x="106" y="69"/>
                </a:lnTo>
                <a:lnTo>
                  <a:pt x="112" y="79"/>
                </a:lnTo>
                <a:lnTo>
                  <a:pt x="112" y="100"/>
                </a:lnTo>
                <a:lnTo>
                  <a:pt x="96" y="98"/>
                </a:lnTo>
                <a:lnTo>
                  <a:pt x="92" y="109"/>
                </a:lnTo>
                <a:lnTo>
                  <a:pt x="60" y="132"/>
                </a:lnTo>
                <a:lnTo>
                  <a:pt x="46" y="136"/>
                </a:lnTo>
                <a:lnTo>
                  <a:pt x="52" y="134"/>
                </a:lnTo>
                <a:lnTo>
                  <a:pt x="27" y="102"/>
                </a:lnTo>
                <a:lnTo>
                  <a:pt x="6" y="86"/>
                </a:lnTo>
                <a:lnTo>
                  <a:pt x="8" y="79"/>
                </a:lnTo>
                <a:lnTo>
                  <a:pt x="0" y="67"/>
                </a:lnTo>
                <a:lnTo>
                  <a:pt x="21" y="67"/>
                </a:lnTo>
                <a:lnTo>
                  <a:pt x="23" y="54"/>
                </a:lnTo>
                <a:lnTo>
                  <a:pt x="19" y="50"/>
                </a:lnTo>
                <a:lnTo>
                  <a:pt x="19" y="34"/>
                </a:lnTo>
                <a:lnTo>
                  <a:pt x="14" y="27"/>
                </a:lnTo>
                <a:lnTo>
                  <a:pt x="27" y="19"/>
                </a:lnTo>
                <a:lnTo>
                  <a:pt x="48" y="0"/>
                </a:lnTo>
                <a:lnTo>
                  <a:pt x="69" y="2"/>
                </a:lnTo>
                <a:lnTo>
                  <a:pt x="79" y="13"/>
                </a:lnTo>
                <a:lnTo>
                  <a:pt x="92" y="15"/>
                </a:lnTo>
                <a:lnTo>
                  <a:pt x="98" y="7"/>
                </a:lnTo>
                <a:lnTo>
                  <a:pt x="104" y="13"/>
                </a:lnTo>
                <a:lnTo>
                  <a:pt x="119" y="15"/>
                </a:lnTo>
                <a:lnTo>
                  <a:pt x="123" y="23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64" name="Смоленская обл.">
            <a:extLst>
              <a:ext uri="{FF2B5EF4-FFF2-40B4-BE49-F238E27FC236}">
                <a16:creationId xmlns:a16="http://schemas.microsoft.com/office/drawing/2014/main" xmlns="" id="{9591788D-FDC6-10BE-5377-1E42DF56B0A1}"/>
              </a:ext>
            </a:extLst>
          </p:cNvPr>
          <p:cNvSpPr>
            <a:spLocks/>
          </p:cNvSpPr>
          <p:nvPr/>
        </p:nvSpPr>
        <p:spPr bwMode="auto">
          <a:xfrm>
            <a:off x="1461847" y="3616074"/>
            <a:ext cx="434339" cy="341330"/>
          </a:xfrm>
          <a:custGeom>
            <a:avLst/>
            <a:gdLst>
              <a:gd name="T0" fmla="*/ 3 w 85"/>
              <a:gd name="T1" fmla="*/ 66 h 75"/>
              <a:gd name="T2" fmla="*/ 5 w 85"/>
              <a:gd name="T3" fmla="*/ 61 h 75"/>
              <a:gd name="T4" fmla="*/ 6 w 85"/>
              <a:gd name="T5" fmla="*/ 54 h 75"/>
              <a:gd name="T6" fmla="*/ 1 w 85"/>
              <a:gd name="T7" fmla="*/ 47 h 75"/>
              <a:gd name="T8" fmla="*/ 5 w 85"/>
              <a:gd name="T9" fmla="*/ 41 h 75"/>
              <a:gd name="T10" fmla="*/ 4 w 85"/>
              <a:gd name="T11" fmla="*/ 34 h 75"/>
              <a:gd name="T12" fmla="*/ 10 w 85"/>
              <a:gd name="T13" fmla="*/ 25 h 75"/>
              <a:gd name="T14" fmla="*/ 10 w 85"/>
              <a:gd name="T15" fmla="*/ 16 h 75"/>
              <a:gd name="T16" fmla="*/ 20 w 85"/>
              <a:gd name="T17" fmla="*/ 12 h 75"/>
              <a:gd name="T18" fmla="*/ 26 w 85"/>
              <a:gd name="T19" fmla="*/ 4 h 75"/>
              <a:gd name="T20" fmla="*/ 29 w 85"/>
              <a:gd name="T21" fmla="*/ 0 h 75"/>
              <a:gd name="T22" fmla="*/ 34 w 85"/>
              <a:gd name="T23" fmla="*/ 0 h 75"/>
              <a:gd name="T24" fmla="*/ 37 w 85"/>
              <a:gd name="T25" fmla="*/ 6 h 75"/>
              <a:gd name="T26" fmla="*/ 44 w 85"/>
              <a:gd name="T27" fmla="*/ 11 h 75"/>
              <a:gd name="T28" fmla="*/ 44 w 85"/>
              <a:gd name="T29" fmla="*/ 17 h 75"/>
              <a:gd name="T30" fmla="*/ 59 w 85"/>
              <a:gd name="T31" fmla="*/ 29 h 75"/>
              <a:gd name="T32" fmla="*/ 65 w 85"/>
              <a:gd name="T33" fmla="*/ 28 h 75"/>
              <a:gd name="T34" fmla="*/ 70 w 85"/>
              <a:gd name="T35" fmla="*/ 27 h 75"/>
              <a:gd name="T36" fmla="*/ 73 w 85"/>
              <a:gd name="T37" fmla="*/ 28 h 75"/>
              <a:gd name="T38" fmla="*/ 74 w 85"/>
              <a:gd name="T39" fmla="*/ 33 h 75"/>
              <a:gd name="T40" fmla="*/ 80 w 85"/>
              <a:gd name="T41" fmla="*/ 38 h 75"/>
              <a:gd name="T42" fmla="*/ 85 w 85"/>
              <a:gd name="T43" fmla="*/ 45 h 75"/>
              <a:gd name="T44" fmla="*/ 84 w 85"/>
              <a:gd name="T45" fmla="*/ 53 h 75"/>
              <a:gd name="T46" fmla="*/ 77 w 85"/>
              <a:gd name="T47" fmla="*/ 55 h 75"/>
              <a:gd name="T48" fmla="*/ 70 w 85"/>
              <a:gd name="T49" fmla="*/ 65 h 75"/>
              <a:gd name="T50" fmla="*/ 62 w 85"/>
              <a:gd name="T51" fmla="*/ 64 h 75"/>
              <a:gd name="T52" fmla="*/ 54 w 85"/>
              <a:gd name="T53" fmla="*/ 69 h 75"/>
              <a:gd name="T54" fmla="*/ 47 w 85"/>
              <a:gd name="T55" fmla="*/ 63 h 75"/>
              <a:gd name="T56" fmla="*/ 42 w 85"/>
              <a:gd name="T57" fmla="*/ 65 h 75"/>
              <a:gd name="T58" fmla="*/ 38 w 85"/>
              <a:gd name="T59" fmla="*/ 57 h 75"/>
              <a:gd name="T60" fmla="*/ 32 w 85"/>
              <a:gd name="T61" fmla="*/ 57 h 75"/>
              <a:gd name="T62" fmla="*/ 29 w 85"/>
              <a:gd name="T63" fmla="*/ 61 h 75"/>
              <a:gd name="T64" fmla="*/ 25 w 85"/>
              <a:gd name="T65" fmla="*/ 62 h 75"/>
              <a:gd name="T66" fmla="*/ 23 w 85"/>
              <a:gd name="T67" fmla="*/ 64 h 75"/>
              <a:gd name="T68" fmla="*/ 23 w 85"/>
              <a:gd name="T69" fmla="*/ 63 h 75"/>
              <a:gd name="T70" fmla="*/ 13 w 85"/>
              <a:gd name="T71" fmla="*/ 67 h 75"/>
              <a:gd name="T72" fmla="*/ 7 w 85"/>
              <a:gd name="T73" fmla="*/ 75 h 75"/>
              <a:gd name="T74" fmla="*/ 5 w 85"/>
              <a:gd name="T75" fmla="*/ 68 h 75"/>
              <a:gd name="T76" fmla="*/ 3 w 85"/>
              <a:gd name="T77" fmla="*/ 6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" h="75">
                <a:moveTo>
                  <a:pt x="3" y="66"/>
                </a:moveTo>
                <a:cubicBezTo>
                  <a:pt x="4" y="65"/>
                  <a:pt x="4" y="64"/>
                  <a:pt x="5" y="61"/>
                </a:cubicBezTo>
                <a:cubicBezTo>
                  <a:pt x="5" y="56"/>
                  <a:pt x="6" y="57"/>
                  <a:pt x="6" y="54"/>
                </a:cubicBezTo>
                <a:cubicBezTo>
                  <a:pt x="6" y="51"/>
                  <a:pt x="2" y="50"/>
                  <a:pt x="1" y="47"/>
                </a:cubicBezTo>
                <a:cubicBezTo>
                  <a:pt x="0" y="43"/>
                  <a:pt x="5" y="43"/>
                  <a:pt x="5" y="41"/>
                </a:cubicBezTo>
                <a:cubicBezTo>
                  <a:pt x="6" y="39"/>
                  <a:pt x="4" y="36"/>
                  <a:pt x="4" y="34"/>
                </a:cubicBezTo>
                <a:cubicBezTo>
                  <a:pt x="3" y="31"/>
                  <a:pt x="8" y="27"/>
                  <a:pt x="10" y="25"/>
                </a:cubicBezTo>
                <a:cubicBezTo>
                  <a:pt x="11" y="23"/>
                  <a:pt x="10" y="18"/>
                  <a:pt x="10" y="16"/>
                </a:cubicBezTo>
                <a:cubicBezTo>
                  <a:pt x="11" y="13"/>
                  <a:pt x="17" y="13"/>
                  <a:pt x="20" y="12"/>
                </a:cubicBezTo>
                <a:cubicBezTo>
                  <a:pt x="24" y="11"/>
                  <a:pt x="21" y="6"/>
                  <a:pt x="26" y="4"/>
                </a:cubicBezTo>
                <a:cubicBezTo>
                  <a:pt x="28" y="3"/>
                  <a:pt x="29" y="2"/>
                  <a:pt x="29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7" y="6"/>
                  <a:pt x="37" y="6"/>
                  <a:pt x="37" y="6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7"/>
                  <a:pt x="44" y="17"/>
                  <a:pt x="44" y="17"/>
                </a:cubicBezTo>
                <a:cubicBezTo>
                  <a:pt x="59" y="29"/>
                  <a:pt x="59" y="29"/>
                  <a:pt x="59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70" y="27"/>
                  <a:pt x="70" y="27"/>
                  <a:pt x="70" y="27"/>
                </a:cubicBezTo>
                <a:cubicBezTo>
                  <a:pt x="73" y="28"/>
                  <a:pt x="73" y="28"/>
                  <a:pt x="73" y="28"/>
                </a:cubicBezTo>
                <a:cubicBezTo>
                  <a:pt x="74" y="33"/>
                  <a:pt x="74" y="33"/>
                  <a:pt x="74" y="33"/>
                </a:cubicBezTo>
                <a:cubicBezTo>
                  <a:pt x="80" y="38"/>
                  <a:pt x="80" y="38"/>
                  <a:pt x="80" y="38"/>
                </a:cubicBezTo>
                <a:cubicBezTo>
                  <a:pt x="85" y="45"/>
                  <a:pt x="85" y="45"/>
                  <a:pt x="85" y="45"/>
                </a:cubicBezTo>
                <a:cubicBezTo>
                  <a:pt x="84" y="53"/>
                  <a:pt x="84" y="53"/>
                  <a:pt x="84" y="53"/>
                </a:cubicBezTo>
                <a:cubicBezTo>
                  <a:pt x="77" y="55"/>
                  <a:pt x="77" y="55"/>
                  <a:pt x="77" y="55"/>
                </a:cubicBezTo>
                <a:cubicBezTo>
                  <a:pt x="70" y="65"/>
                  <a:pt x="70" y="65"/>
                  <a:pt x="70" y="65"/>
                </a:cubicBezTo>
                <a:cubicBezTo>
                  <a:pt x="62" y="64"/>
                  <a:pt x="62" y="64"/>
                  <a:pt x="62" y="64"/>
                </a:cubicBezTo>
                <a:cubicBezTo>
                  <a:pt x="54" y="69"/>
                  <a:pt x="54" y="69"/>
                  <a:pt x="54" y="69"/>
                </a:cubicBezTo>
                <a:cubicBezTo>
                  <a:pt x="47" y="63"/>
                  <a:pt x="47" y="63"/>
                  <a:pt x="47" y="63"/>
                </a:cubicBezTo>
                <a:cubicBezTo>
                  <a:pt x="42" y="65"/>
                  <a:pt x="42" y="65"/>
                  <a:pt x="42" y="65"/>
                </a:cubicBezTo>
                <a:cubicBezTo>
                  <a:pt x="38" y="57"/>
                  <a:pt x="38" y="57"/>
                  <a:pt x="38" y="57"/>
                </a:cubicBezTo>
                <a:cubicBezTo>
                  <a:pt x="32" y="57"/>
                  <a:pt x="32" y="57"/>
                  <a:pt x="32" y="57"/>
                </a:cubicBezTo>
                <a:cubicBezTo>
                  <a:pt x="29" y="61"/>
                  <a:pt x="29" y="61"/>
                  <a:pt x="29" y="61"/>
                </a:cubicBezTo>
                <a:cubicBezTo>
                  <a:pt x="25" y="62"/>
                  <a:pt x="25" y="62"/>
                  <a:pt x="25" y="62"/>
                </a:cubicBezTo>
                <a:cubicBezTo>
                  <a:pt x="23" y="64"/>
                  <a:pt x="23" y="64"/>
                  <a:pt x="23" y="64"/>
                </a:cubicBezTo>
                <a:cubicBezTo>
                  <a:pt x="23" y="63"/>
                  <a:pt x="23" y="63"/>
                  <a:pt x="23" y="63"/>
                </a:cubicBezTo>
                <a:cubicBezTo>
                  <a:pt x="13" y="67"/>
                  <a:pt x="13" y="67"/>
                  <a:pt x="13" y="67"/>
                </a:cubicBezTo>
                <a:cubicBezTo>
                  <a:pt x="7" y="75"/>
                  <a:pt x="7" y="75"/>
                  <a:pt x="7" y="75"/>
                </a:cubicBezTo>
                <a:cubicBezTo>
                  <a:pt x="5" y="68"/>
                  <a:pt x="5" y="68"/>
                  <a:pt x="5" y="68"/>
                </a:cubicBezTo>
                <a:lnTo>
                  <a:pt x="3" y="66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65" name="Свердловская обл.">
            <a:extLst>
              <a:ext uri="{FF2B5EF4-FFF2-40B4-BE49-F238E27FC236}">
                <a16:creationId xmlns:a16="http://schemas.microsoft.com/office/drawing/2014/main" xmlns="" id="{B26E8D30-ED13-DC36-5B5B-517A695305D9}"/>
              </a:ext>
            </a:extLst>
          </p:cNvPr>
          <p:cNvSpPr>
            <a:spLocks/>
          </p:cNvSpPr>
          <p:nvPr/>
        </p:nvSpPr>
        <p:spPr bwMode="auto">
          <a:xfrm>
            <a:off x="3415147" y="4121504"/>
            <a:ext cx="772976" cy="798625"/>
          </a:xfrm>
          <a:custGeom>
            <a:avLst/>
            <a:gdLst>
              <a:gd name="T0" fmla="*/ 225 w 315"/>
              <a:gd name="T1" fmla="*/ 9 h 365"/>
              <a:gd name="T2" fmla="*/ 261 w 315"/>
              <a:gd name="T3" fmla="*/ 50 h 365"/>
              <a:gd name="T4" fmla="*/ 279 w 315"/>
              <a:gd name="T5" fmla="*/ 77 h 365"/>
              <a:gd name="T6" fmla="*/ 273 w 315"/>
              <a:gd name="T7" fmla="*/ 109 h 365"/>
              <a:gd name="T8" fmla="*/ 271 w 315"/>
              <a:gd name="T9" fmla="*/ 146 h 365"/>
              <a:gd name="T10" fmla="*/ 279 w 315"/>
              <a:gd name="T11" fmla="*/ 171 h 365"/>
              <a:gd name="T12" fmla="*/ 275 w 315"/>
              <a:gd name="T13" fmla="*/ 196 h 365"/>
              <a:gd name="T14" fmla="*/ 296 w 315"/>
              <a:gd name="T15" fmla="*/ 223 h 365"/>
              <a:gd name="T16" fmla="*/ 306 w 315"/>
              <a:gd name="T17" fmla="*/ 242 h 365"/>
              <a:gd name="T18" fmla="*/ 315 w 315"/>
              <a:gd name="T19" fmla="*/ 265 h 365"/>
              <a:gd name="T20" fmla="*/ 315 w 315"/>
              <a:gd name="T21" fmla="*/ 300 h 365"/>
              <a:gd name="T22" fmla="*/ 288 w 315"/>
              <a:gd name="T23" fmla="*/ 302 h 365"/>
              <a:gd name="T24" fmla="*/ 271 w 315"/>
              <a:gd name="T25" fmla="*/ 307 h 365"/>
              <a:gd name="T26" fmla="*/ 261 w 315"/>
              <a:gd name="T27" fmla="*/ 327 h 365"/>
              <a:gd name="T28" fmla="*/ 252 w 315"/>
              <a:gd name="T29" fmla="*/ 359 h 365"/>
              <a:gd name="T30" fmla="*/ 213 w 315"/>
              <a:gd name="T31" fmla="*/ 365 h 365"/>
              <a:gd name="T32" fmla="*/ 186 w 315"/>
              <a:gd name="T33" fmla="*/ 350 h 365"/>
              <a:gd name="T34" fmla="*/ 144 w 315"/>
              <a:gd name="T35" fmla="*/ 352 h 365"/>
              <a:gd name="T36" fmla="*/ 115 w 315"/>
              <a:gd name="T37" fmla="*/ 344 h 365"/>
              <a:gd name="T38" fmla="*/ 75 w 315"/>
              <a:gd name="T39" fmla="*/ 321 h 365"/>
              <a:gd name="T40" fmla="*/ 54 w 315"/>
              <a:gd name="T41" fmla="*/ 311 h 365"/>
              <a:gd name="T42" fmla="*/ 36 w 315"/>
              <a:gd name="T43" fmla="*/ 309 h 365"/>
              <a:gd name="T44" fmla="*/ 0 w 315"/>
              <a:gd name="T45" fmla="*/ 284 h 365"/>
              <a:gd name="T46" fmla="*/ 19 w 315"/>
              <a:gd name="T47" fmla="*/ 248 h 365"/>
              <a:gd name="T48" fmla="*/ 50 w 315"/>
              <a:gd name="T49" fmla="*/ 244 h 365"/>
              <a:gd name="T50" fmla="*/ 67 w 315"/>
              <a:gd name="T51" fmla="*/ 221 h 365"/>
              <a:gd name="T52" fmla="*/ 92 w 315"/>
              <a:gd name="T53" fmla="*/ 221 h 365"/>
              <a:gd name="T54" fmla="*/ 98 w 315"/>
              <a:gd name="T55" fmla="*/ 200 h 365"/>
              <a:gd name="T56" fmla="*/ 127 w 315"/>
              <a:gd name="T57" fmla="*/ 186 h 365"/>
              <a:gd name="T58" fmla="*/ 129 w 315"/>
              <a:gd name="T59" fmla="*/ 161 h 365"/>
              <a:gd name="T60" fmla="*/ 121 w 315"/>
              <a:gd name="T61" fmla="*/ 136 h 365"/>
              <a:gd name="T62" fmla="*/ 131 w 315"/>
              <a:gd name="T63" fmla="*/ 107 h 365"/>
              <a:gd name="T64" fmla="*/ 177 w 315"/>
              <a:gd name="T65" fmla="*/ 67 h 365"/>
              <a:gd name="T66" fmla="*/ 188 w 315"/>
              <a:gd name="T67" fmla="*/ 36 h 365"/>
              <a:gd name="T68" fmla="*/ 200 w 315"/>
              <a:gd name="T69" fmla="*/ 15 h 365"/>
              <a:gd name="T70" fmla="*/ 213 w 315"/>
              <a:gd name="T71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15" h="365">
                <a:moveTo>
                  <a:pt x="213" y="0"/>
                </a:moveTo>
                <a:lnTo>
                  <a:pt x="225" y="9"/>
                </a:lnTo>
                <a:lnTo>
                  <a:pt x="223" y="19"/>
                </a:lnTo>
                <a:lnTo>
                  <a:pt x="261" y="50"/>
                </a:lnTo>
                <a:lnTo>
                  <a:pt x="267" y="67"/>
                </a:lnTo>
                <a:lnTo>
                  <a:pt x="279" y="77"/>
                </a:lnTo>
                <a:lnTo>
                  <a:pt x="279" y="98"/>
                </a:lnTo>
                <a:lnTo>
                  <a:pt x="273" y="109"/>
                </a:lnTo>
                <a:lnTo>
                  <a:pt x="273" y="129"/>
                </a:lnTo>
                <a:lnTo>
                  <a:pt x="271" y="146"/>
                </a:lnTo>
                <a:lnTo>
                  <a:pt x="281" y="161"/>
                </a:lnTo>
                <a:lnTo>
                  <a:pt x="279" y="171"/>
                </a:lnTo>
                <a:lnTo>
                  <a:pt x="271" y="182"/>
                </a:lnTo>
                <a:lnTo>
                  <a:pt x="275" y="196"/>
                </a:lnTo>
                <a:lnTo>
                  <a:pt x="292" y="202"/>
                </a:lnTo>
                <a:lnTo>
                  <a:pt x="296" y="223"/>
                </a:lnTo>
                <a:lnTo>
                  <a:pt x="309" y="227"/>
                </a:lnTo>
                <a:lnTo>
                  <a:pt x="306" y="242"/>
                </a:lnTo>
                <a:lnTo>
                  <a:pt x="309" y="259"/>
                </a:lnTo>
                <a:lnTo>
                  <a:pt x="315" y="265"/>
                </a:lnTo>
                <a:lnTo>
                  <a:pt x="311" y="288"/>
                </a:lnTo>
                <a:lnTo>
                  <a:pt x="315" y="300"/>
                </a:lnTo>
                <a:lnTo>
                  <a:pt x="300" y="309"/>
                </a:lnTo>
                <a:lnTo>
                  <a:pt x="288" y="302"/>
                </a:lnTo>
                <a:lnTo>
                  <a:pt x="284" y="311"/>
                </a:lnTo>
                <a:lnTo>
                  <a:pt x="271" y="307"/>
                </a:lnTo>
                <a:lnTo>
                  <a:pt x="261" y="317"/>
                </a:lnTo>
                <a:lnTo>
                  <a:pt x="261" y="327"/>
                </a:lnTo>
                <a:lnTo>
                  <a:pt x="256" y="342"/>
                </a:lnTo>
                <a:lnTo>
                  <a:pt x="252" y="359"/>
                </a:lnTo>
                <a:lnTo>
                  <a:pt x="238" y="350"/>
                </a:lnTo>
                <a:lnTo>
                  <a:pt x="213" y="365"/>
                </a:lnTo>
                <a:lnTo>
                  <a:pt x="204" y="350"/>
                </a:lnTo>
                <a:lnTo>
                  <a:pt x="186" y="350"/>
                </a:lnTo>
                <a:lnTo>
                  <a:pt x="163" y="342"/>
                </a:lnTo>
                <a:lnTo>
                  <a:pt x="144" y="352"/>
                </a:lnTo>
                <a:lnTo>
                  <a:pt x="125" y="334"/>
                </a:lnTo>
                <a:lnTo>
                  <a:pt x="115" y="344"/>
                </a:lnTo>
                <a:lnTo>
                  <a:pt x="96" y="332"/>
                </a:lnTo>
                <a:lnTo>
                  <a:pt x="75" y="321"/>
                </a:lnTo>
                <a:lnTo>
                  <a:pt x="65" y="309"/>
                </a:lnTo>
                <a:lnTo>
                  <a:pt x="54" y="311"/>
                </a:lnTo>
                <a:lnTo>
                  <a:pt x="42" y="323"/>
                </a:lnTo>
                <a:lnTo>
                  <a:pt x="36" y="309"/>
                </a:lnTo>
                <a:lnTo>
                  <a:pt x="21" y="307"/>
                </a:lnTo>
                <a:lnTo>
                  <a:pt x="0" y="284"/>
                </a:lnTo>
                <a:lnTo>
                  <a:pt x="15" y="267"/>
                </a:lnTo>
                <a:lnTo>
                  <a:pt x="19" y="248"/>
                </a:lnTo>
                <a:lnTo>
                  <a:pt x="40" y="250"/>
                </a:lnTo>
                <a:lnTo>
                  <a:pt x="50" y="244"/>
                </a:lnTo>
                <a:lnTo>
                  <a:pt x="56" y="225"/>
                </a:lnTo>
                <a:lnTo>
                  <a:pt x="67" y="221"/>
                </a:lnTo>
                <a:lnTo>
                  <a:pt x="79" y="232"/>
                </a:lnTo>
                <a:lnTo>
                  <a:pt x="92" y="221"/>
                </a:lnTo>
                <a:lnTo>
                  <a:pt x="83" y="209"/>
                </a:lnTo>
                <a:lnTo>
                  <a:pt x="98" y="200"/>
                </a:lnTo>
                <a:lnTo>
                  <a:pt x="113" y="200"/>
                </a:lnTo>
                <a:lnTo>
                  <a:pt x="127" y="186"/>
                </a:lnTo>
                <a:lnTo>
                  <a:pt x="117" y="173"/>
                </a:lnTo>
                <a:lnTo>
                  <a:pt x="129" y="161"/>
                </a:lnTo>
                <a:lnTo>
                  <a:pt x="129" y="146"/>
                </a:lnTo>
                <a:lnTo>
                  <a:pt x="121" y="136"/>
                </a:lnTo>
                <a:lnTo>
                  <a:pt x="123" y="119"/>
                </a:lnTo>
                <a:lnTo>
                  <a:pt x="131" y="107"/>
                </a:lnTo>
                <a:lnTo>
                  <a:pt x="150" y="107"/>
                </a:lnTo>
                <a:lnTo>
                  <a:pt x="177" y="67"/>
                </a:lnTo>
                <a:lnTo>
                  <a:pt x="188" y="54"/>
                </a:lnTo>
                <a:lnTo>
                  <a:pt x="188" y="36"/>
                </a:lnTo>
                <a:lnTo>
                  <a:pt x="202" y="29"/>
                </a:lnTo>
                <a:lnTo>
                  <a:pt x="200" y="15"/>
                </a:lnTo>
                <a:lnTo>
                  <a:pt x="208" y="4"/>
                </a:lnTo>
                <a:lnTo>
                  <a:pt x="213" y="0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66" name="Сахалинская обл.">
            <a:extLst>
              <a:ext uri="{FF2B5EF4-FFF2-40B4-BE49-F238E27FC236}">
                <a16:creationId xmlns:a16="http://schemas.microsoft.com/office/drawing/2014/main" xmlns="" id="{4C55A205-BFDA-ED36-2EA8-B0F90DD417A6}"/>
              </a:ext>
            </a:extLst>
          </p:cNvPr>
          <p:cNvSpPr>
            <a:spLocks/>
          </p:cNvSpPr>
          <p:nvPr/>
        </p:nvSpPr>
        <p:spPr bwMode="auto">
          <a:xfrm>
            <a:off x="10217334" y="4058053"/>
            <a:ext cx="920209" cy="894897"/>
          </a:xfrm>
          <a:custGeom>
            <a:avLst/>
            <a:gdLst>
              <a:gd name="T0" fmla="*/ 1 w 180"/>
              <a:gd name="T1" fmla="*/ 5 h 196"/>
              <a:gd name="T2" fmla="*/ 7 w 180"/>
              <a:gd name="T3" fmla="*/ 13 h 196"/>
              <a:gd name="T4" fmla="*/ 15 w 180"/>
              <a:gd name="T5" fmla="*/ 20 h 196"/>
              <a:gd name="T6" fmla="*/ 16 w 180"/>
              <a:gd name="T7" fmla="*/ 27 h 196"/>
              <a:gd name="T8" fmla="*/ 11 w 180"/>
              <a:gd name="T9" fmla="*/ 37 h 196"/>
              <a:gd name="T10" fmla="*/ 22 w 180"/>
              <a:gd name="T11" fmla="*/ 47 h 196"/>
              <a:gd name="T12" fmla="*/ 38 w 180"/>
              <a:gd name="T13" fmla="*/ 68 h 196"/>
              <a:gd name="T14" fmla="*/ 58 w 180"/>
              <a:gd name="T15" fmla="*/ 74 h 196"/>
              <a:gd name="T16" fmla="*/ 66 w 180"/>
              <a:gd name="T17" fmla="*/ 89 h 196"/>
              <a:gd name="T18" fmla="*/ 83 w 180"/>
              <a:gd name="T19" fmla="*/ 104 h 196"/>
              <a:gd name="T20" fmla="*/ 103 w 180"/>
              <a:gd name="T21" fmla="*/ 133 h 196"/>
              <a:gd name="T22" fmla="*/ 116 w 180"/>
              <a:gd name="T23" fmla="*/ 141 h 196"/>
              <a:gd name="T24" fmla="*/ 127 w 180"/>
              <a:gd name="T25" fmla="*/ 156 h 196"/>
              <a:gd name="T26" fmla="*/ 136 w 180"/>
              <a:gd name="T27" fmla="*/ 166 h 196"/>
              <a:gd name="T28" fmla="*/ 143 w 180"/>
              <a:gd name="T29" fmla="*/ 179 h 196"/>
              <a:gd name="T30" fmla="*/ 159 w 180"/>
              <a:gd name="T31" fmla="*/ 193 h 196"/>
              <a:gd name="T32" fmla="*/ 162 w 180"/>
              <a:gd name="T33" fmla="*/ 186 h 196"/>
              <a:gd name="T34" fmla="*/ 155 w 180"/>
              <a:gd name="T35" fmla="*/ 172 h 196"/>
              <a:gd name="T36" fmla="*/ 161 w 180"/>
              <a:gd name="T37" fmla="*/ 167 h 196"/>
              <a:gd name="T38" fmla="*/ 166 w 180"/>
              <a:gd name="T39" fmla="*/ 163 h 196"/>
              <a:gd name="T40" fmla="*/ 178 w 180"/>
              <a:gd name="T41" fmla="*/ 168 h 196"/>
              <a:gd name="T42" fmla="*/ 170 w 180"/>
              <a:gd name="T43" fmla="*/ 156 h 196"/>
              <a:gd name="T44" fmla="*/ 162 w 180"/>
              <a:gd name="T45" fmla="*/ 158 h 196"/>
              <a:gd name="T46" fmla="*/ 153 w 180"/>
              <a:gd name="T47" fmla="*/ 152 h 196"/>
              <a:gd name="T48" fmla="*/ 138 w 180"/>
              <a:gd name="T49" fmla="*/ 150 h 196"/>
              <a:gd name="T50" fmla="*/ 124 w 180"/>
              <a:gd name="T51" fmla="*/ 133 h 196"/>
              <a:gd name="T52" fmla="*/ 114 w 180"/>
              <a:gd name="T53" fmla="*/ 114 h 196"/>
              <a:gd name="T54" fmla="*/ 114 w 180"/>
              <a:gd name="T55" fmla="*/ 100 h 196"/>
              <a:gd name="T56" fmla="*/ 128 w 180"/>
              <a:gd name="T57" fmla="*/ 94 h 196"/>
              <a:gd name="T58" fmla="*/ 137 w 180"/>
              <a:gd name="T59" fmla="*/ 95 h 196"/>
              <a:gd name="T60" fmla="*/ 120 w 180"/>
              <a:gd name="T61" fmla="*/ 88 h 196"/>
              <a:gd name="T62" fmla="*/ 74 w 180"/>
              <a:gd name="T63" fmla="*/ 58 h 196"/>
              <a:gd name="T64" fmla="*/ 61 w 180"/>
              <a:gd name="T65" fmla="*/ 50 h 196"/>
              <a:gd name="T66" fmla="*/ 51 w 180"/>
              <a:gd name="T67" fmla="*/ 42 h 196"/>
              <a:gd name="T68" fmla="*/ 43 w 180"/>
              <a:gd name="T69" fmla="*/ 30 h 196"/>
              <a:gd name="T70" fmla="*/ 25 w 180"/>
              <a:gd name="T71" fmla="*/ 16 h 196"/>
              <a:gd name="T72" fmla="*/ 12 w 180"/>
              <a:gd name="T73" fmla="*/ 7 h 196"/>
              <a:gd name="T74" fmla="*/ 5 w 180"/>
              <a:gd name="T75" fmla="*/ 0 h 196"/>
              <a:gd name="T76" fmla="*/ 1 w 180"/>
              <a:gd name="T77" fmla="*/ 5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0" h="196">
                <a:moveTo>
                  <a:pt x="1" y="5"/>
                </a:moveTo>
                <a:cubicBezTo>
                  <a:pt x="0" y="7"/>
                  <a:pt x="3" y="13"/>
                  <a:pt x="7" y="13"/>
                </a:cubicBezTo>
                <a:cubicBezTo>
                  <a:pt x="10" y="13"/>
                  <a:pt x="12" y="15"/>
                  <a:pt x="15" y="20"/>
                </a:cubicBezTo>
                <a:cubicBezTo>
                  <a:pt x="18" y="24"/>
                  <a:pt x="20" y="27"/>
                  <a:pt x="16" y="27"/>
                </a:cubicBezTo>
                <a:cubicBezTo>
                  <a:pt x="12" y="27"/>
                  <a:pt x="9" y="33"/>
                  <a:pt x="11" y="37"/>
                </a:cubicBezTo>
                <a:cubicBezTo>
                  <a:pt x="13" y="41"/>
                  <a:pt x="20" y="44"/>
                  <a:pt x="22" y="47"/>
                </a:cubicBezTo>
                <a:cubicBezTo>
                  <a:pt x="25" y="50"/>
                  <a:pt x="33" y="64"/>
                  <a:pt x="38" y="68"/>
                </a:cubicBezTo>
                <a:cubicBezTo>
                  <a:pt x="42" y="72"/>
                  <a:pt x="51" y="70"/>
                  <a:pt x="58" y="74"/>
                </a:cubicBezTo>
                <a:cubicBezTo>
                  <a:pt x="64" y="77"/>
                  <a:pt x="65" y="84"/>
                  <a:pt x="66" y="89"/>
                </a:cubicBezTo>
                <a:cubicBezTo>
                  <a:pt x="67" y="95"/>
                  <a:pt x="79" y="99"/>
                  <a:pt x="83" y="104"/>
                </a:cubicBezTo>
                <a:cubicBezTo>
                  <a:pt x="87" y="108"/>
                  <a:pt x="101" y="128"/>
                  <a:pt x="103" y="133"/>
                </a:cubicBezTo>
                <a:cubicBezTo>
                  <a:pt x="105" y="139"/>
                  <a:pt x="112" y="138"/>
                  <a:pt x="116" y="141"/>
                </a:cubicBezTo>
                <a:cubicBezTo>
                  <a:pt x="121" y="143"/>
                  <a:pt x="126" y="153"/>
                  <a:pt x="127" y="156"/>
                </a:cubicBezTo>
                <a:cubicBezTo>
                  <a:pt x="128" y="160"/>
                  <a:pt x="132" y="162"/>
                  <a:pt x="136" y="166"/>
                </a:cubicBezTo>
                <a:cubicBezTo>
                  <a:pt x="141" y="170"/>
                  <a:pt x="142" y="172"/>
                  <a:pt x="143" y="179"/>
                </a:cubicBezTo>
                <a:cubicBezTo>
                  <a:pt x="143" y="187"/>
                  <a:pt x="155" y="190"/>
                  <a:pt x="159" y="193"/>
                </a:cubicBezTo>
                <a:cubicBezTo>
                  <a:pt x="162" y="196"/>
                  <a:pt x="165" y="189"/>
                  <a:pt x="162" y="186"/>
                </a:cubicBezTo>
                <a:cubicBezTo>
                  <a:pt x="160" y="183"/>
                  <a:pt x="155" y="175"/>
                  <a:pt x="155" y="172"/>
                </a:cubicBezTo>
                <a:cubicBezTo>
                  <a:pt x="155" y="168"/>
                  <a:pt x="158" y="167"/>
                  <a:pt x="161" y="167"/>
                </a:cubicBezTo>
                <a:cubicBezTo>
                  <a:pt x="163" y="166"/>
                  <a:pt x="161" y="162"/>
                  <a:pt x="166" y="163"/>
                </a:cubicBezTo>
                <a:cubicBezTo>
                  <a:pt x="172" y="164"/>
                  <a:pt x="177" y="172"/>
                  <a:pt x="178" y="168"/>
                </a:cubicBezTo>
                <a:cubicBezTo>
                  <a:pt x="180" y="164"/>
                  <a:pt x="172" y="159"/>
                  <a:pt x="170" y="156"/>
                </a:cubicBezTo>
                <a:cubicBezTo>
                  <a:pt x="167" y="153"/>
                  <a:pt x="165" y="160"/>
                  <a:pt x="162" y="158"/>
                </a:cubicBezTo>
                <a:cubicBezTo>
                  <a:pt x="159" y="156"/>
                  <a:pt x="155" y="154"/>
                  <a:pt x="153" y="152"/>
                </a:cubicBezTo>
                <a:cubicBezTo>
                  <a:pt x="151" y="150"/>
                  <a:pt x="142" y="153"/>
                  <a:pt x="138" y="150"/>
                </a:cubicBezTo>
                <a:cubicBezTo>
                  <a:pt x="134" y="147"/>
                  <a:pt x="128" y="139"/>
                  <a:pt x="124" y="133"/>
                </a:cubicBezTo>
                <a:cubicBezTo>
                  <a:pt x="119" y="127"/>
                  <a:pt x="117" y="119"/>
                  <a:pt x="114" y="114"/>
                </a:cubicBezTo>
                <a:cubicBezTo>
                  <a:pt x="112" y="109"/>
                  <a:pt x="111" y="103"/>
                  <a:pt x="114" y="100"/>
                </a:cubicBezTo>
                <a:cubicBezTo>
                  <a:pt x="117" y="97"/>
                  <a:pt x="121" y="91"/>
                  <a:pt x="128" y="94"/>
                </a:cubicBezTo>
                <a:cubicBezTo>
                  <a:pt x="136" y="97"/>
                  <a:pt x="139" y="96"/>
                  <a:pt x="137" y="95"/>
                </a:cubicBezTo>
                <a:cubicBezTo>
                  <a:pt x="136" y="93"/>
                  <a:pt x="125" y="91"/>
                  <a:pt x="120" y="88"/>
                </a:cubicBezTo>
                <a:cubicBezTo>
                  <a:pt x="116" y="85"/>
                  <a:pt x="78" y="62"/>
                  <a:pt x="74" y="58"/>
                </a:cubicBezTo>
                <a:cubicBezTo>
                  <a:pt x="70" y="54"/>
                  <a:pt x="64" y="53"/>
                  <a:pt x="61" y="50"/>
                </a:cubicBezTo>
                <a:cubicBezTo>
                  <a:pt x="57" y="47"/>
                  <a:pt x="55" y="48"/>
                  <a:pt x="51" y="42"/>
                </a:cubicBezTo>
                <a:cubicBezTo>
                  <a:pt x="47" y="36"/>
                  <a:pt x="46" y="34"/>
                  <a:pt x="43" y="30"/>
                </a:cubicBezTo>
                <a:cubicBezTo>
                  <a:pt x="39" y="26"/>
                  <a:pt x="29" y="19"/>
                  <a:pt x="25" y="16"/>
                </a:cubicBezTo>
                <a:cubicBezTo>
                  <a:pt x="20" y="13"/>
                  <a:pt x="16" y="12"/>
                  <a:pt x="12" y="7"/>
                </a:cubicBezTo>
                <a:cubicBezTo>
                  <a:pt x="8" y="2"/>
                  <a:pt x="8" y="0"/>
                  <a:pt x="5" y="0"/>
                </a:cubicBezTo>
                <a:cubicBezTo>
                  <a:pt x="1" y="1"/>
                  <a:pt x="1" y="5"/>
                  <a:pt x="1" y="5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68" name="Саратовская обл.">
            <a:extLst>
              <a:ext uri="{FF2B5EF4-FFF2-40B4-BE49-F238E27FC236}">
                <a16:creationId xmlns:a16="http://schemas.microsoft.com/office/drawing/2014/main" xmlns="" id="{D233E34D-96DF-5DC6-F5BB-67D766946CEA}"/>
              </a:ext>
            </a:extLst>
          </p:cNvPr>
          <p:cNvSpPr>
            <a:spLocks/>
          </p:cNvSpPr>
          <p:nvPr/>
        </p:nvSpPr>
        <p:spPr bwMode="auto">
          <a:xfrm>
            <a:off x="1932996" y="4559107"/>
            <a:ext cx="660096" cy="592951"/>
          </a:xfrm>
          <a:custGeom>
            <a:avLst/>
            <a:gdLst>
              <a:gd name="T0" fmla="*/ 129 w 129"/>
              <a:gd name="T1" fmla="*/ 101 h 130"/>
              <a:gd name="T2" fmla="*/ 119 w 129"/>
              <a:gd name="T3" fmla="*/ 105 h 130"/>
              <a:gd name="T4" fmla="*/ 102 w 129"/>
              <a:gd name="T5" fmla="*/ 105 h 130"/>
              <a:gd name="T6" fmla="*/ 95 w 129"/>
              <a:gd name="T7" fmla="*/ 105 h 130"/>
              <a:gd name="T8" fmla="*/ 83 w 129"/>
              <a:gd name="T9" fmla="*/ 107 h 130"/>
              <a:gd name="T10" fmla="*/ 73 w 129"/>
              <a:gd name="T11" fmla="*/ 121 h 130"/>
              <a:gd name="T12" fmla="*/ 58 w 129"/>
              <a:gd name="T13" fmla="*/ 119 h 130"/>
              <a:gd name="T14" fmla="*/ 58 w 129"/>
              <a:gd name="T15" fmla="*/ 100 h 130"/>
              <a:gd name="T16" fmla="*/ 50 w 129"/>
              <a:gd name="T17" fmla="*/ 102 h 130"/>
              <a:gd name="T18" fmla="*/ 49 w 129"/>
              <a:gd name="T19" fmla="*/ 92 h 130"/>
              <a:gd name="T20" fmla="*/ 46 w 129"/>
              <a:gd name="T21" fmla="*/ 89 h 130"/>
              <a:gd name="T22" fmla="*/ 45 w 129"/>
              <a:gd name="T23" fmla="*/ 84 h 130"/>
              <a:gd name="T24" fmla="*/ 40 w 129"/>
              <a:gd name="T25" fmla="*/ 83 h 130"/>
              <a:gd name="T26" fmla="*/ 37 w 129"/>
              <a:gd name="T27" fmla="*/ 81 h 130"/>
              <a:gd name="T28" fmla="*/ 37 w 129"/>
              <a:gd name="T29" fmla="*/ 75 h 130"/>
              <a:gd name="T30" fmla="*/ 32 w 129"/>
              <a:gd name="T31" fmla="*/ 73 h 130"/>
              <a:gd name="T32" fmla="*/ 28 w 129"/>
              <a:gd name="T33" fmla="*/ 75 h 130"/>
              <a:gd name="T34" fmla="*/ 24 w 129"/>
              <a:gd name="T35" fmla="*/ 70 h 130"/>
              <a:gd name="T36" fmla="*/ 29 w 129"/>
              <a:gd name="T37" fmla="*/ 64 h 130"/>
              <a:gd name="T38" fmla="*/ 30 w 129"/>
              <a:gd name="T39" fmla="*/ 56 h 130"/>
              <a:gd name="T40" fmla="*/ 19 w 129"/>
              <a:gd name="T41" fmla="*/ 46 h 130"/>
              <a:gd name="T42" fmla="*/ 15 w 129"/>
              <a:gd name="T43" fmla="*/ 48 h 130"/>
              <a:gd name="T44" fmla="*/ 14 w 129"/>
              <a:gd name="T45" fmla="*/ 44 h 130"/>
              <a:gd name="T46" fmla="*/ 8 w 129"/>
              <a:gd name="T47" fmla="*/ 41 h 130"/>
              <a:gd name="T48" fmla="*/ 2 w 129"/>
              <a:gd name="T49" fmla="*/ 40 h 130"/>
              <a:gd name="T50" fmla="*/ 0 w 129"/>
              <a:gd name="T51" fmla="*/ 26 h 130"/>
              <a:gd name="T52" fmla="*/ 0 w 129"/>
              <a:gd name="T53" fmla="*/ 26 h 130"/>
              <a:gd name="T54" fmla="*/ 3 w 129"/>
              <a:gd name="T55" fmla="*/ 23 h 130"/>
              <a:gd name="T56" fmla="*/ 0 w 129"/>
              <a:gd name="T57" fmla="*/ 17 h 130"/>
              <a:gd name="T58" fmla="*/ 7 w 129"/>
              <a:gd name="T59" fmla="*/ 15 h 130"/>
              <a:gd name="T60" fmla="*/ 22 w 129"/>
              <a:gd name="T61" fmla="*/ 4 h 130"/>
              <a:gd name="T62" fmla="*/ 24 w 129"/>
              <a:gd name="T63" fmla="*/ 0 h 130"/>
              <a:gd name="T64" fmla="*/ 27 w 129"/>
              <a:gd name="T65" fmla="*/ 5 h 130"/>
              <a:gd name="T66" fmla="*/ 30 w 129"/>
              <a:gd name="T67" fmla="*/ 7 h 130"/>
              <a:gd name="T68" fmla="*/ 30 w 129"/>
              <a:gd name="T69" fmla="*/ 12 h 130"/>
              <a:gd name="T70" fmla="*/ 41 w 129"/>
              <a:gd name="T71" fmla="*/ 19 h 130"/>
              <a:gd name="T72" fmla="*/ 48 w 129"/>
              <a:gd name="T73" fmla="*/ 19 h 130"/>
              <a:gd name="T74" fmla="*/ 52 w 129"/>
              <a:gd name="T75" fmla="*/ 25 h 130"/>
              <a:gd name="T76" fmla="*/ 70 w 129"/>
              <a:gd name="T77" fmla="*/ 36 h 130"/>
              <a:gd name="T78" fmla="*/ 76 w 129"/>
              <a:gd name="T79" fmla="*/ 35 h 130"/>
              <a:gd name="T80" fmla="*/ 79 w 129"/>
              <a:gd name="T81" fmla="*/ 34 h 130"/>
              <a:gd name="T82" fmla="*/ 83 w 129"/>
              <a:gd name="T83" fmla="*/ 38 h 130"/>
              <a:gd name="T84" fmla="*/ 90 w 129"/>
              <a:gd name="T85" fmla="*/ 49 h 130"/>
              <a:gd name="T86" fmla="*/ 102 w 129"/>
              <a:gd name="T87" fmla="*/ 49 h 130"/>
              <a:gd name="T88" fmla="*/ 108 w 129"/>
              <a:gd name="T89" fmla="*/ 56 h 130"/>
              <a:gd name="T90" fmla="*/ 110 w 129"/>
              <a:gd name="T91" fmla="*/ 65 h 130"/>
              <a:gd name="T92" fmla="*/ 115 w 129"/>
              <a:gd name="T93" fmla="*/ 67 h 130"/>
              <a:gd name="T94" fmla="*/ 119 w 129"/>
              <a:gd name="T95" fmla="*/ 76 h 130"/>
              <a:gd name="T96" fmla="*/ 124 w 129"/>
              <a:gd name="T97" fmla="*/ 82 h 130"/>
              <a:gd name="T98" fmla="*/ 123 w 129"/>
              <a:gd name="T99" fmla="*/ 87 h 130"/>
              <a:gd name="T100" fmla="*/ 129 w 129"/>
              <a:gd name="T101" fmla="*/ 97 h 130"/>
              <a:gd name="T102" fmla="*/ 129 w 129"/>
              <a:gd name="T103" fmla="*/ 101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9" h="130">
                <a:moveTo>
                  <a:pt x="129" y="101"/>
                </a:moveTo>
                <a:cubicBezTo>
                  <a:pt x="126" y="100"/>
                  <a:pt x="122" y="103"/>
                  <a:pt x="119" y="105"/>
                </a:cubicBezTo>
                <a:cubicBezTo>
                  <a:pt x="114" y="107"/>
                  <a:pt x="103" y="107"/>
                  <a:pt x="102" y="105"/>
                </a:cubicBezTo>
                <a:cubicBezTo>
                  <a:pt x="101" y="103"/>
                  <a:pt x="97" y="101"/>
                  <a:pt x="95" y="105"/>
                </a:cubicBezTo>
                <a:cubicBezTo>
                  <a:pt x="93" y="110"/>
                  <a:pt x="90" y="108"/>
                  <a:pt x="83" y="107"/>
                </a:cubicBezTo>
                <a:cubicBezTo>
                  <a:pt x="76" y="105"/>
                  <a:pt x="74" y="112"/>
                  <a:pt x="73" y="121"/>
                </a:cubicBezTo>
                <a:cubicBezTo>
                  <a:pt x="71" y="130"/>
                  <a:pt x="58" y="123"/>
                  <a:pt x="58" y="119"/>
                </a:cubicBezTo>
                <a:cubicBezTo>
                  <a:pt x="59" y="115"/>
                  <a:pt x="59" y="106"/>
                  <a:pt x="58" y="100"/>
                </a:cubicBezTo>
                <a:cubicBezTo>
                  <a:pt x="57" y="96"/>
                  <a:pt x="54" y="99"/>
                  <a:pt x="50" y="102"/>
                </a:cubicBezTo>
                <a:cubicBezTo>
                  <a:pt x="49" y="92"/>
                  <a:pt x="49" y="92"/>
                  <a:pt x="49" y="92"/>
                </a:cubicBezTo>
                <a:cubicBezTo>
                  <a:pt x="46" y="89"/>
                  <a:pt x="46" y="89"/>
                  <a:pt x="46" y="89"/>
                </a:cubicBezTo>
                <a:cubicBezTo>
                  <a:pt x="45" y="84"/>
                  <a:pt x="45" y="84"/>
                  <a:pt x="45" y="84"/>
                </a:cubicBezTo>
                <a:cubicBezTo>
                  <a:pt x="40" y="83"/>
                  <a:pt x="40" y="83"/>
                  <a:pt x="40" y="83"/>
                </a:cubicBezTo>
                <a:cubicBezTo>
                  <a:pt x="37" y="81"/>
                  <a:pt x="37" y="81"/>
                  <a:pt x="37" y="81"/>
                </a:cubicBezTo>
                <a:cubicBezTo>
                  <a:pt x="37" y="75"/>
                  <a:pt x="37" y="75"/>
                  <a:pt x="37" y="75"/>
                </a:cubicBezTo>
                <a:cubicBezTo>
                  <a:pt x="32" y="73"/>
                  <a:pt x="32" y="73"/>
                  <a:pt x="32" y="73"/>
                </a:cubicBezTo>
                <a:cubicBezTo>
                  <a:pt x="28" y="75"/>
                  <a:pt x="28" y="75"/>
                  <a:pt x="28" y="75"/>
                </a:cubicBezTo>
                <a:cubicBezTo>
                  <a:pt x="24" y="70"/>
                  <a:pt x="24" y="70"/>
                  <a:pt x="24" y="70"/>
                </a:cubicBezTo>
                <a:cubicBezTo>
                  <a:pt x="29" y="64"/>
                  <a:pt x="29" y="64"/>
                  <a:pt x="29" y="64"/>
                </a:cubicBezTo>
                <a:cubicBezTo>
                  <a:pt x="30" y="56"/>
                  <a:pt x="30" y="56"/>
                  <a:pt x="30" y="56"/>
                </a:cubicBezTo>
                <a:cubicBezTo>
                  <a:pt x="19" y="46"/>
                  <a:pt x="19" y="46"/>
                  <a:pt x="19" y="46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4"/>
                  <a:pt x="14" y="44"/>
                  <a:pt x="14" y="44"/>
                </a:cubicBezTo>
                <a:cubicBezTo>
                  <a:pt x="14" y="44"/>
                  <a:pt x="11" y="43"/>
                  <a:pt x="8" y="41"/>
                </a:cubicBezTo>
                <a:cubicBezTo>
                  <a:pt x="6" y="39"/>
                  <a:pt x="2" y="40"/>
                  <a:pt x="2" y="4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cubicBezTo>
                  <a:pt x="3" y="23"/>
                  <a:pt x="3" y="23"/>
                  <a:pt x="3" y="23"/>
                </a:cubicBezTo>
                <a:cubicBezTo>
                  <a:pt x="0" y="17"/>
                  <a:pt x="0" y="17"/>
                  <a:pt x="0" y="17"/>
                </a:cubicBezTo>
                <a:cubicBezTo>
                  <a:pt x="7" y="15"/>
                  <a:pt x="7" y="15"/>
                  <a:pt x="7" y="15"/>
                </a:cubicBezTo>
                <a:cubicBezTo>
                  <a:pt x="22" y="4"/>
                  <a:pt x="22" y="4"/>
                  <a:pt x="22" y="4"/>
                </a:cubicBezTo>
                <a:cubicBezTo>
                  <a:pt x="24" y="0"/>
                  <a:pt x="24" y="0"/>
                  <a:pt x="24" y="0"/>
                </a:cubicBezTo>
                <a:cubicBezTo>
                  <a:pt x="27" y="5"/>
                  <a:pt x="27" y="5"/>
                  <a:pt x="27" y="5"/>
                </a:cubicBezTo>
                <a:cubicBezTo>
                  <a:pt x="30" y="7"/>
                  <a:pt x="30" y="7"/>
                  <a:pt x="30" y="7"/>
                </a:cubicBezTo>
                <a:cubicBezTo>
                  <a:pt x="30" y="12"/>
                  <a:pt x="30" y="12"/>
                  <a:pt x="30" y="12"/>
                </a:cubicBezTo>
                <a:cubicBezTo>
                  <a:pt x="41" y="19"/>
                  <a:pt x="41" y="19"/>
                  <a:pt x="41" y="19"/>
                </a:cubicBezTo>
                <a:cubicBezTo>
                  <a:pt x="48" y="19"/>
                  <a:pt x="48" y="19"/>
                  <a:pt x="48" y="19"/>
                </a:cubicBezTo>
                <a:cubicBezTo>
                  <a:pt x="52" y="25"/>
                  <a:pt x="52" y="25"/>
                  <a:pt x="52" y="25"/>
                </a:cubicBezTo>
                <a:cubicBezTo>
                  <a:pt x="70" y="36"/>
                  <a:pt x="70" y="36"/>
                  <a:pt x="70" y="36"/>
                </a:cubicBezTo>
                <a:cubicBezTo>
                  <a:pt x="76" y="35"/>
                  <a:pt x="76" y="35"/>
                  <a:pt x="76" y="35"/>
                </a:cubicBezTo>
                <a:cubicBezTo>
                  <a:pt x="79" y="34"/>
                  <a:pt x="79" y="34"/>
                  <a:pt x="79" y="34"/>
                </a:cubicBezTo>
                <a:cubicBezTo>
                  <a:pt x="83" y="38"/>
                  <a:pt x="83" y="38"/>
                  <a:pt x="83" y="38"/>
                </a:cubicBezTo>
                <a:cubicBezTo>
                  <a:pt x="90" y="49"/>
                  <a:pt x="90" y="49"/>
                  <a:pt x="90" y="49"/>
                </a:cubicBezTo>
                <a:cubicBezTo>
                  <a:pt x="102" y="49"/>
                  <a:pt x="102" y="49"/>
                  <a:pt x="102" y="49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0" y="65"/>
                  <a:pt x="110" y="65"/>
                  <a:pt x="110" y="65"/>
                </a:cubicBezTo>
                <a:cubicBezTo>
                  <a:pt x="115" y="67"/>
                  <a:pt x="115" y="67"/>
                  <a:pt x="115" y="67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24" y="82"/>
                  <a:pt x="124" y="82"/>
                  <a:pt x="124" y="82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29" y="97"/>
                  <a:pt x="129" y="97"/>
                  <a:pt x="129" y="97"/>
                </a:cubicBezTo>
                <a:lnTo>
                  <a:pt x="129" y="101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70" name="Самарская обл.">
            <a:extLst>
              <a:ext uri="{FF2B5EF4-FFF2-40B4-BE49-F238E27FC236}">
                <a16:creationId xmlns:a16="http://schemas.microsoft.com/office/drawing/2014/main" xmlns="" id="{566178FA-95D1-F9F1-80E7-CB2D223DBDE4}"/>
              </a:ext>
            </a:extLst>
          </p:cNvPr>
          <p:cNvSpPr>
            <a:spLocks/>
          </p:cNvSpPr>
          <p:nvPr/>
        </p:nvSpPr>
        <p:spPr bwMode="auto">
          <a:xfrm>
            <a:off x="2470397" y="4688200"/>
            <a:ext cx="424524" cy="312886"/>
          </a:xfrm>
          <a:custGeom>
            <a:avLst/>
            <a:gdLst>
              <a:gd name="T0" fmla="*/ 0 w 83"/>
              <a:gd name="T1" fmla="*/ 24 h 69"/>
              <a:gd name="T2" fmla="*/ 8 w 83"/>
              <a:gd name="T3" fmla="*/ 22 h 69"/>
              <a:gd name="T4" fmla="*/ 7 w 83"/>
              <a:gd name="T5" fmla="*/ 17 h 69"/>
              <a:gd name="T6" fmla="*/ 4 w 83"/>
              <a:gd name="T7" fmla="*/ 11 h 69"/>
              <a:gd name="T8" fmla="*/ 7 w 83"/>
              <a:gd name="T9" fmla="*/ 5 h 69"/>
              <a:gd name="T10" fmla="*/ 13 w 83"/>
              <a:gd name="T11" fmla="*/ 4 h 69"/>
              <a:gd name="T12" fmla="*/ 20 w 83"/>
              <a:gd name="T13" fmla="*/ 0 h 69"/>
              <a:gd name="T14" fmla="*/ 24 w 83"/>
              <a:gd name="T15" fmla="*/ 6 h 69"/>
              <a:gd name="T16" fmla="*/ 30 w 83"/>
              <a:gd name="T17" fmla="*/ 3 h 69"/>
              <a:gd name="T18" fmla="*/ 36 w 83"/>
              <a:gd name="T19" fmla="*/ 6 h 69"/>
              <a:gd name="T20" fmla="*/ 41 w 83"/>
              <a:gd name="T21" fmla="*/ 14 h 69"/>
              <a:gd name="T22" fmla="*/ 50 w 83"/>
              <a:gd name="T23" fmla="*/ 8 h 69"/>
              <a:gd name="T24" fmla="*/ 55 w 83"/>
              <a:gd name="T25" fmla="*/ 0 h 69"/>
              <a:gd name="T26" fmla="*/ 64 w 83"/>
              <a:gd name="T27" fmla="*/ 9 h 69"/>
              <a:gd name="T28" fmla="*/ 70 w 83"/>
              <a:gd name="T29" fmla="*/ 4 h 69"/>
              <a:gd name="T30" fmla="*/ 83 w 83"/>
              <a:gd name="T31" fmla="*/ 12 h 69"/>
              <a:gd name="T32" fmla="*/ 81 w 83"/>
              <a:gd name="T33" fmla="*/ 18 h 69"/>
              <a:gd name="T34" fmla="*/ 83 w 83"/>
              <a:gd name="T35" fmla="*/ 23 h 69"/>
              <a:gd name="T36" fmla="*/ 83 w 83"/>
              <a:gd name="T37" fmla="*/ 23 h 69"/>
              <a:gd name="T38" fmla="*/ 82 w 83"/>
              <a:gd name="T39" fmla="*/ 29 h 69"/>
              <a:gd name="T40" fmla="*/ 79 w 83"/>
              <a:gd name="T41" fmla="*/ 34 h 69"/>
              <a:gd name="T42" fmla="*/ 67 w 83"/>
              <a:gd name="T43" fmla="*/ 44 h 69"/>
              <a:gd name="T44" fmla="*/ 61 w 83"/>
              <a:gd name="T45" fmla="*/ 54 h 69"/>
              <a:gd name="T46" fmla="*/ 53 w 83"/>
              <a:gd name="T47" fmla="*/ 56 h 69"/>
              <a:gd name="T48" fmla="*/ 51 w 83"/>
              <a:gd name="T49" fmla="*/ 59 h 69"/>
              <a:gd name="T50" fmla="*/ 43 w 83"/>
              <a:gd name="T51" fmla="*/ 61 h 69"/>
              <a:gd name="T52" fmla="*/ 38 w 83"/>
              <a:gd name="T53" fmla="*/ 69 h 69"/>
              <a:gd name="T54" fmla="*/ 24 w 83"/>
              <a:gd name="T55" fmla="*/ 69 h 69"/>
              <a:gd name="T56" fmla="*/ 24 w 83"/>
              <a:gd name="T57" fmla="*/ 69 h 69"/>
              <a:gd name="T58" fmla="*/ 18 w 83"/>
              <a:gd name="T59" fmla="*/ 59 h 69"/>
              <a:gd name="T60" fmla="*/ 19 w 83"/>
              <a:gd name="T61" fmla="*/ 54 h 69"/>
              <a:gd name="T62" fmla="*/ 14 w 83"/>
              <a:gd name="T63" fmla="*/ 48 h 69"/>
              <a:gd name="T64" fmla="*/ 10 w 83"/>
              <a:gd name="T65" fmla="*/ 39 h 69"/>
              <a:gd name="T66" fmla="*/ 5 w 83"/>
              <a:gd name="T67" fmla="*/ 37 h 69"/>
              <a:gd name="T68" fmla="*/ 3 w 83"/>
              <a:gd name="T69" fmla="*/ 28 h 69"/>
              <a:gd name="T70" fmla="*/ 0 w 83"/>
              <a:gd name="T71" fmla="*/ 2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3" h="69">
                <a:moveTo>
                  <a:pt x="0" y="24"/>
                </a:moveTo>
                <a:cubicBezTo>
                  <a:pt x="8" y="22"/>
                  <a:pt x="8" y="22"/>
                  <a:pt x="8" y="22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4" y="12"/>
                  <a:pt x="4" y="11"/>
                </a:cubicBezTo>
                <a:cubicBezTo>
                  <a:pt x="4" y="10"/>
                  <a:pt x="7" y="5"/>
                  <a:pt x="7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20" y="0"/>
                  <a:pt x="20" y="0"/>
                  <a:pt x="20" y="0"/>
                </a:cubicBezTo>
                <a:cubicBezTo>
                  <a:pt x="24" y="6"/>
                  <a:pt x="24" y="6"/>
                  <a:pt x="24" y="6"/>
                </a:cubicBezTo>
                <a:cubicBezTo>
                  <a:pt x="30" y="3"/>
                  <a:pt x="30" y="3"/>
                  <a:pt x="30" y="3"/>
                </a:cubicBezTo>
                <a:cubicBezTo>
                  <a:pt x="36" y="6"/>
                  <a:pt x="36" y="6"/>
                  <a:pt x="36" y="6"/>
                </a:cubicBezTo>
                <a:cubicBezTo>
                  <a:pt x="41" y="14"/>
                  <a:pt x="41" y="14"/>
                  <a:pt x="41" y="14"/>
                </a:cubicBezTo>
                <a:cubicBezTo>
                  <a:pt x="50" y="8"/>
                  <a:pt x="50" y="8"/>
                  <a:pt x="50" y="8"/>
                </a:cubicBezTo>
                <a:cubicBezTo>
                  <a:pt x="55" y="0"/>
                  <a:pt x="55" y="0"/>
                  <a:pt x="55" y="0"/>
                </a:cubicBezTo>
                <a:cubicBezTo>
                  <a:pt x="64" y="9"/>
                  <a:pt x="64" y="9"/>
                  <a:pt x="64" y="9"/>
                </a:cubicBezTo>
                <a:cubicBezTo>
                  <a:pt x="70" y="4"/>
                  <a:pt x="70" y="4"/>
                  <a:pt x="70" y="4"/>
                </a:cubicBezTo>
                <a:cubicBezTo>
                  <a:pt x="83" y="12"/>
                  <a:pt x="83" y="12"/>
                  <a:pt x="83" y="12"/>
                </a:cubicBezTo>
                <a:cubicBezTo>
                  <a:pt x="81" y="18"/>
                  <a:pt x="81" y="18"/>
                  <a:pt x="81" y="18"/>
                </a:cubicBezTo>
                <a:cubicBezTo>
                  <a:pt x="83" y="23"/>
                  <a:pt x="83" y="23"/>
                  <a:pt x="83" y="23"/>
                </a:cubicBezTo>
                <a:cubicBezTo>
                  <a:pt x="83" y="23"/>
                  <a:pt x="83" y="23"/>
                  <a:pt x="83" y="23"/>
                </a:cubicBezTo>
                <a:cubicBezTo>
                  <a:pt x="82" y="29"/>
                  <a:pt x="82" y="29"/>
                  <a:pt x="82" y="29"/>
                </a:cubicBezTo>
                <a:cubicBezTo>
                  <a:pt x="79" y="34"/>
                  <a:pt x="79" y="34"/>
                  <a:pt x="79" y="34"/>
                </a:cubicBezTo>
                <a:cubicBezTo>
                  <a:pt x="67" y="44"/>
                  <a:pt x="67" y="44"/>
                  <a:pt x="67" y="44"/>
                </a:cubicBezTo>
                <a:cubicBezTo>
                  <a:pt x="61" y="54"/>
                  <a:pt x="61" y="54"/>
                  <a:pt x="61" y="54"/>
                </a:cubicBezTo>
                <a:cubicBezTo>
                  <a:pt x="53" y="56"/>
                  <a:pt x="53" y="56"/>
                  <a:pt x="53" y="56"/>
                </a:cubicBezTo>
                <a:cubicBezTo>
                  <a:pt x="51" y="59"/>
                  <a:pt x="51" y="59"/>
                  <a:pt x="51" y="59"/>
                </a:cubicBezTo>
                <a:cubicBezTo>
                  <a:pt x="43" y="61"/>
                  <a:pt x="43" y="61"/>
                  <a:pt x="43" y="61"/>
                </a:cubicBezTo>
                <a:cubicBezTo>
                  <a:pt x="38" y="69"/>
                  <a:pt x="38" y="69"/>
                  <a:pt x="38" y="69"/>
                </a:cubicBezTo>
                <a:cubicBezTo>
                  <a:pt x="24" y="69"/>
                  <a:pt x="24" y="69"/>
                  <a:pt x="24" y="69"/>
                </a:cubicBezTo>
                <a:cubicBezTo>
                  <a:pt x="24" y="69"/>
                  <a:pt x="24" y="69"/>
                  <a:pt x="24" y="69"/>
                </a:cubicBezTo>
                <a:cubicBezTo>
                  <a:pt x="18" y="59"/>
                  <a:pt x="18" y="59"/>
                  <a:pt x="18" y="59"/>
                </a:cubicBezTo>
                <a:cubicBezTo>
                  <a:pt x="19" y="54"/>
                  <a:pt x="19" y="54"/>
                  <a:pt x="19" y="54"/>
                </a:cubicBezTo>
                <a:cubicBezTo>
                  <a:pt x="14" y="48"/>
                  <a:pt x="14" y="48"/>
                  <a:pt x="14" y="48"/>
                </a:cubicBezTo>
                <a:cubicBezTo>
                  <a:pt x="10" y="39"/>
                  <a:pt x="10" y="39"/>
                  <a:pt x="10" y="39"/>
                </a:cubicBezTo>
                <a:cubicBezTo>
                  <a:pt x="5" y="37"/>
                  <a:pt x="5" y="37"/>
                  <a:pt x="5" y="37"/>
                </a:cubicBezTo>
                <a:cubicBezTo>
                  <a:pt x="3" y="28"/>
                  <a:pt x="3" y="28"/>
                  <a:pt x="3" y="28"/>
                </a:cubicBezTo>
                <a:lnTo>
                  <a:pt x="0" y="24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71" name="Рязанская обл.">
            <a:extLst>
              <a:ext uri="{FF2B5EF4-FFF2-40B4-BE49-F238E27FC236}">
                <a16:creationId xmlns:a16="http://schemas.microsoft.com/office/drawing/2014/main" xmlns="" id="{4CE1EF07-B743-90CA-F1D8-0BC32E4E4E3F}"/>
              </a:ext>
            </a:extLst>
          </p:cNvPr>
          <p:cNvSpPr>
            <a:spLocks/>
          </p:cNvSpPr>
          <p:nvPr/>
        </p:nvSpPr>
        <p:spPr bwMode="auto">
          <a:xfrm>
            <a:off x="1876555" y="4141197"/>
            <a:ext cx="377899" cy="249434"/>
          </a:xfrm>
          <a:custGeom>
            <a:avLst/>
            <a:gdLst>
              <a:gd name="T0" fmla="*/ 146 w 154"/>
              <a:gd name="T1" fmla="*/ 39 h 114"/>
              <a:gd name="T2" fmla="*/ 144 w 154"/>
              <a:gd name="T3" fmla="*/ 41 h 114"/>
              <a:gd name="T4" fmla="*/ 142 w 154"/>
              <a:gd name="T5" fmla="*/ 56 h 114"/>
              <a:gd name="T6" fmla="*/ 154 w 154"/>
              <a:gd name="T7" fmla="*/ 68 h 114"/>
              <a:gd name="T8" fmla="*/ 154 w 154"/>
              <a:gd name="T9" fmla="*/ 85 h 114"/>
              <a:gd name="T10" fmla="*/ 137 w 154"/>
              <a:gd name="T11" fmla="*/ 87 h 114"/>
              <a:gd name="T12" fmla="*/ 129 w 154"/>
              <a:gd name="T13" fmla="*/ 100 h 114"/>
              <a:gd name="T14" fmla="*/ 121 w 154"/>
              <a:gd name="T15" fmla="*/ 100 h 114"/>
              <a:gd name="T16" fmla="*/ 121 w 154"/>
              <a:gd name="T17" fmla="*/ 106 h 114"/>
              <a:gd name="T18" fmla="*/ 110 w 154"/>
              <a:gd name="T19" fmla="*/ 114 h 114"/>
              <a:gd name="T20" fmla="*/ 100 w 154"/>
              <a:gd name="T21" fmla="*/ 114 h 114"/>
              <a:gd name="T22" fmla="*/ 96 w 154"/>
              <a:gd name="T23" fmla="*/ 106 h 114"/>
              <a:gd name="T24" fmla="*/ 81 w 154"/>
              <a:gd name="T25" fmla="*/ 104 h 114"/>
              <a:gd name="T26" fmla="*/ 75 w 154"/>
              <a:gd name="T27" fmla="*/ 98 h 114"/>
              <a:gd name="T28" fmla="*/ 69 w 154"/>
              <a:gd name="T29" fmla="*/ 106 h 114"/>
              <a:gd name="T30" fmla="*/ 56 w 154"/>
              <a:gd name="T31" fmla="*/ 104 h 114"/>
              <a:gd name="T32" fmla="*/ 46 w 154"/>
              <a:gd name="T33" fmla="*/ 93 h 114"/>
              <a:gd name="T34" fmla="*/ 29 w 154"/>
              <a:gd name="T35" fmla="*/ 91 h 114"/>
              <a:gd name="T36" fmla="*/ 27 w 154"/>
              <a:gd name="T37" fmla="*/ 73 h 114"/>
              <a:gd name="T38" fmla="*/ 16 w 154"/>
              <a:gd name="T39" fmla="*/ 62 h 114"/>
              <a:gd name="T40" fmla="*/ 6 w 154"/>
              <a:gd name="T41" fmla="*/ 68 h 114"/>
              <a:gd name="T42" fmla="*/ 4 w 154"/>
              <a:gd name="T43" fmla="*/ 60 h 114"/>
              <a:gd name="T44" fmla="*/ 4 w 154"/>
              <a:gd name="T45" fmla="*/ 50 h 114"/>
              <a:gd name="T46" fmla="*/ 0 w 154"/>
              <a:gd name="T47" fmla="*/ 48 h 114"/>
              <a:gd name="T48" fmla="*/ 4 w 154"/>
              <a:gd name="T49" fmla="*/ 41 h 114"/>
              <a:gd name="T50" fmla="*/ 19 w 154"/>
              <a:gd name="T51" fmla="*/ 31 h 114"/>
              <a:gd name="T52" fmla="*/ 19 w 154"/>
              <a:gd name="T53" fmla="*/ 18 h 114"/>
              <a:gd name="T54" fmla="*/ 33 w 154"/>
              <a:gd name="T55" fmla="*/ 10 h 114"/>
              <a:gd name="T56" fmla="*/ 37 w 154"/>
              <a:gd name="T57" fmla="*/ 2 h 114"/>
              <a:gd name="T58" fmla="*/ 46 w 154"/>
              <a:gd name="T59" fmla="*/ 2 h 114"/>
              <a:gd name="T60" fmla="*/ 50 w 154"/>
              <a:gd name="T61" fmla="*/ 6 h 114"/>
              <a:gd name="T62" fmla="*/ 64 w 154"/>
              <a:gd name="T63" fmla="*/ 0 h 114"/>
              <a:gd name="T64" fmla="*/ 79 w 154"/>
              <a:gd name="T65" fmla="*/ 6 h 114"/>
              <a:gd name="T66" fmla="*/ 91 w 154"/>
              <a:gd name="T67" fmla="*/ 0 h 114"/>
              <a:gd name="T68" fmla="*/ 108 w 154"/>
              <a:gd name="T69" fmla="*/ 0 h 114"/>
              <a:gd name="T70" fmla="*/ 114 w 154"/>
              <a:gd name="T71" fmla="*/ 10 h 114"/>
              <a:gd name="T72" fmla="*/ 123 w 154"/>
              <a:gd name="T73" fmla="*/ 16 h 114"/>
              <a:gd name="T74" fmla="*/ 125 w 154"/>
              <a:gd name="T75" fmla="*/ 25 h 114"/>
              <a:gd name="T76" fmla="*/ 137 w 154"/>
              <a:gd name="T77" fmla="*/ 35 h 114"/>
              <a:gd name="T78" fmla="*/ 146 w 154"/>
              <a:gd name="T79" fmla="*/ 3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4" h="114">
                <a:moveTo>
                  <a:pt x="146" y="39"/>
                </a:moveTo>
                <a:lnTo>
                  <a:pt x="144" y="41"/>
                </a:lnTo>
                <a:lnTo>
                  <a:pt x="142" y="56"/>
                </a:lnTo>
                <a:lnTo>
                  <a:pt x="154" y="68"/>
                </a:lnTo>
                <a:lnTo>
                  <a:pt x="154" y="85"/>
                </a:lnTo>
                <a:lnTo>
                  <a:pt x="137" y="87"/>
                </a:lnTo>
                <a:lnTo>
                  <a:pt x="129" y="100"/>
                </a:lnTo>
                <a:lnTo>
                  <a:pt x="121" y="100"/>
                </a:lnTo>
                <a:lnTo>
                  <a:pt x="121" y="106"/>
                </a:lnTo>
                <a:lnTo>
                  <a:pt x="110" y="114"/>
                </a:lnTo>
                <a:lnTo>
                  <a:pt x="100" y="114"/>
                </a:lnTo>
                <a:lnTo>
                  <a:pt x="96" y="106"/>
                </a:lnTo>
                <a:lnTo>
                  <a:pt x="81" y="104"/>
                </a:lnTo>
                <a:lnTo>
                  <a:pt x="75" y="98"/>
                </a:lnTo>
                <a:lnTo>
                  <a:pt x="69" y="106"/>
                </a:lnTo>
                <a:lnTo>
                  <a:pt x="56" y="104"/>
                </a:lnTo>
                <a:lnTo>
                  <a:pt x="46" y="93"/>
                </a:lnTo>
                <a:lnTo>
                  <a:pt x="29" y="91"/>
                </a:lnTo>
                <a:lnTo>
                  <a:pt x="27" y="73"/>
                </a:lnTo>
                <a:lnTo>
                  <a:pt x="16" y="62"/>
                </a:lnTo>
                <a:lnTo>
                  <a:pt x="6" y="68"/>
                </a:lnTo>
                <a:lnTo>
                  <a:pt x="4" y="60"/>
                </a:lnTo>
                <a:lnTo>
                  <a:pt x="4" y="50"/>
                </a:lnTo>
                <a:lnTo>
                  <a:pt x="0" y="48"/>
                </a:lnTo>
                <a:lnTo>
                  <a:pt x="4" y="41"/>
                </a:lnTo>
                <a:lnTo>
                  <a:pt x="19" y="31"/>
                </a:lnTo>
                <a:lnTo>
                  <a:pt x="19" y="18"/>
                </a:lnTo>
                <a:lnTo>
                  <a:pt x="33" y="10"/>
                </a:lnTo>
                <a:lnTo>
                  <a:pt x="37" y="2"/>
                </a:lnTo>
                <a:lnTo>
                  <a:pt x="46" y="2"/>
                </a:lnTo>
                <a:lnTo>
                  <a:pt x="50" y="6"/>
                </a:lnTo>
                <a:lnTo>
                  <a:pt x="64" y="0"/>
                </a:lnTo>
                <a:lnTo>
                  <a:pt x="79" y="6"/>
                </a:lnTo>
                <a:lnTo>
                  <a:pt x="91" y="0"/>
                </a:lnTo>
                <a:lnTo>
                  <a:pt x="108" y="0"/>
                </a:lnTo>
                <a:lnTo>
                  <a:pt x="114" y="10"/>
                </a:lnTo>
                <a:lnTo>
                  <a:pt x="123" y="16"/>
                </a:lnTo>
                <a:lnTo>
                  <a:pt x="125" y="25"/>
                </a:lnTo>
                <a:lnTo>
                  <a:pt x="137" y="35"/>
                </a:lnTo>
                <a:lnTo>
                  <a:pt x="146" y="39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72" name="Ростовская обл.">
            <a:extLst>
              <a:ext uri="{FF2B5EF4-FFF2-40B4-BE49-F238E27FC236}">
                <a16:creationId xmlns:a16="http://schemas.microsoft.com/office/drawing/2014/main" xmlns="" id="{A436D5B6-F817-CB4B-2C48-D5A26776EDAB}"/>
              </a:ext>
            </a:extLst>
          </p:cNvPr>
          <p:cNvSpPr>
            <a:spLocks/>
          </p:cNvSpPr>
          <p:nvPr/>
        </p:nvSpPr>
        <p:spPr bwMode="auto">
          <a:xfrm>
            <a:off x="1174743" y="4705703"/>
            <a:ext cx="569303" cy="555755"/>
          </a:xfrm>
          <a:custGeom>
            <a:avLst/>
            <a:gdLst>
              <a:gd name="T0" fmla="*/ 31 w 111"/>
              <a:gd name="T1" fmla="*/ 101 h 122"/>
              <a:gd name="T2" fmla="*/ 27 w 111"/>
              <a:gd name="T3" fmla="*/ 99 h 122"/>
              <a:gd name="T4" fmla="*/ 27 w 111"/>
              <a:gd name="T5" fmla="*/ 100 h 122"/>
              <a:gd name="T6" fmla="*/ 28 w 111"/>
              <a:gd name="T7" fmla="*/ 88 h 122"/>
              <a:gd name="T8" fmla="*/ 17 w 111"/>
              <a:gd name="T9" fmla="*/ 76 h 122"/>
              <a:gd name="T10" fmla="*/ 19 w 111"/>
              <a:gd name="T11" fmla="*/ 68 h 122"/>
              <a:gd name="T12" fmla="*/ 21 w 111"/>
              <a:gd name="T13" fmla="*/ 64 h 122"/>
              <a:gd name="T14" fmla="*/ 11 w 111"/>
              <a:gd name="T15" fmla="*/ 54 h 122"/>
              <a:gd name="T16" fmla="*/ 3 w 111"/>
              <a:gd name="T17" fmla="*/ 53 h 122"/>
              <a:gd name="T18" fmla="*/ 0 w 111"/>
              <a:gd name="T19" fmla="*/ 36 h 122"/>
              <a:gd name="T20" fmla="*/ 7 w 111"/>
              <a:gd name="T21" fmla="*/ 41 h 122"/>
              <a:gd name="T22" fmla="*/ 19 w 111"/>
              <a:gd name="T23" fmla="*/ 42 h 122"/>
              <a:gd name="T24" fmla="*/ 6 w 111"/>
              <a:gd name="T25" fmla="*/ 32 h 122"/>
              <a:gd name="T26" fmla="*/ 4 w 111"/>
              <a:gd name="T27" fmla="*/ 31 h 122"/>
              <a:gd name="T28" fmla="*/ 9 w 111"/>
              <a:gd name="T29" fmla="*/ 25 h 122"/>
              <a:gd name="T30" fmla="*/ 16 w 111"/>
              <a:gd name="T31" fmla="*/ 22 h 122"/>
              <a:gd name="T32" fmla="*/ 24 w 111"/>
              <a:gd name="T33" fmla="*/ 24 h 122"/>
              <a:gd name="T34" fmla="*/ 33 w 111"/>
              <a:gd name="T35" fmla="*/ 28 h 122"/>
              <a:gd name="T36" fmla="*/ 41 w 111"/>
              <a:gd name="T37" fmla="*/ 35 h 122"/>
              <a:gd name="T38" fmla="*/ 51 w 111"/>
              <a:gd name="T39" fmla="*/ 27 h 122"/>
              <a:gd name="T40" fmla="*/ 57 w 111"/>
              <a:gd name="T41" fmla="*/ 17 h 122"/>
              <a:gd name="T42" fmla="*/ 62 w 111"/>
              <a:gd name="T43" fmla="*/ 11 h 122"/>
              <a:gd name="T44" fmla="*/ 71 w 111"/>
              <a:gd name="T45" fmla="*/ 10 h 122"/>
              <a:gd name="T46" fmla="*/ 77 w 111"/>
              <a:gd name="T47" fmla="*/ 4 h 122"/>
              <a:gd name="T48" fmla="*/ 77 w 111"/>
              <a:gd name="T49" fmla="*/ 1 h 122"/>
              <a:gd name="T50" fmla="*/ 80 w 111"/>
              <a:gd name="T51" fmla="*/ 0 h 122"/>
              <a:gd name="T52" fmla="*/ 81 w 111"/>
              <a:gd name="T53" fmla="*/ 5 h 122"/>
              <a:gd name="T54" fmla="*/ 87 w 111"/>
              <a:gd name="T55" fmla="*/ 6 h 122"/>
              <a:gd name="T56" fmla="*/ 90 w 111"/>
              <a:gd name="T57" fmla="*/ 10 h 122"/>
              <a:gd name="T58" fmla="*/ 95 w 111"/>
              <a:gd name="T59" fmla="*/ 8 h 122"/>
              <a:gd name="T60" fmla="*/ 97 w 111"/>
              <a:gd name="T61" fmla="*/ 6 h 122"/>
              <a:gd name="T62" fmla="*/ 105 w 111"/>
              <a:gd name="T63" fmla="*/ 6 h 122"/>
              <a:gd name="T64" fmla="*/ 110 w 111"/>
              <a:gd name="T65" fmla="*/ 18 h 122"/>
              <a:gd name="T66" fmla="*/ 109 w 111"/>
              <a:gd name="T67" fmla="*/ 23 h 122"/>
              <a:gd name="T68" fmla="*/ 100 w 111"/>
              <a:gd name="T69" fmla="*/ 33 h 122"/>
              <a:gd name="T70" fmla="*/ 102 w 111"/>
              <a:gd name="T71" fmla="*/ 43 h 122"/>
              <a:gd name="T72" fmla="*/ 100 w 111"/>
              <a:gd name="T73" fmla="*/ 53 h 122"/>
              <a:gd name="T74" fmla="*/ 93 w 111"/>
              <a:gd name="T75" fmla="*/ 56 h 122"/>
              <a:gd name="T76" fmla="*/ 87 w 111"/>
              <a:gd name="T77" fmla="*/ 52 h 122"/>
              <a:gd name="T78" fmla="*/ 81 w 111"/>
              <a:gd name="T79" fmla="*/ 56 h 122"/>
              <a:gd name="T80" fmla="*/ 77 w 111"/>
              <a:gd name="T81" fmla="*/ 62 h 122"/>
              <a:gd name="T82" fmla="*/ 83 w 111"/>
              <a:gd name="T83" fmla="*/ 67 h 122"/>
              <a:gd name="T84" fmla="*/ 84 w 111"/>
              <a:gd name="T85" fmla="*/ 76 h 122"/>
              <a:gd name="T86" fmla="*/ 84 w 111"/>
              <a:gd name="T87" fmla="*/ 84 h 122"/>
              <a:gd name="T88" fmla="*/ 89 w 111"/>
              <a:gd name="T89" fmla="*/ 91 h 122"/>
              <a:gd name="T90" fmla="*/ 91 w 111"/>
              <a:gd name="T91" fmla="*/ 99 h 122"/>
              <a:gd name="T92" fmla="*/ 95 w 111"/>
              <a:gd name="T93" fmla="*/ 100 h 122"/>
              <a:gd name="T94" fmla="*/ 100 w 111"/>
              <a:gd name="T95" fmla="*/ 101 h 122"/>
              <a:gd name="T96" fmla="*/ 96 w 111"/>
              <a:gd name="T97" fmla="*/ 109 h 122"/>
              <a:gd name="T98" fmla="*/ 86 w 111"/>
              <a:gd name="T99" fmla="*/ 114 h 122"/>
              <a:gd name="T100" fmla="*/ 79 w 111"/>
              <a:gd name="T101" fmla="*/ 116 h 122"/>
              <a:gd name="T102" fmla="*/ 74 w 111"/>
              <a:gd name="T103" fmla="*/ 121 h 122"/>
              <a:gd name="T104" fmla="*/ 65 w 111"/>
              <a:gd name="T105" fmla="*/ 119 h 122"/>
              <a:gd name="T106" fmla="*/ 61 w 111"/>
              <a:gd name="T107" fmla="*/ 107 h 122"/>
              <a:gd name="T108" fmla="*/ 54 w 111"/>
              <a:gd name="T109" fmla="*/ 104 h 122"/>
              <a:gd name="T110" fmla="*/ 53 w 111"/>
              <a:gd name="T111" fmla="*/ 96 h 122"/>
              <a:gd name="T112" fmla="*/ 48 w 111"/>
              <a:gd name="T113" fmla="*/ 98 h 122"/>
              <a:gd name="T114" fmla="*/ 41 w 111"/>
              <a:gd name="T115" fmla="*/ 100 h 122"/>
              <a:gd name="T116" fmla="*/ 35 w 111"/>
              <a:gd name="T117" fmla="*/ 99 h 122"/>
              <a:gd name="T118" fmla="*/ 31 w 111"/>
              <a:gd name="T119" fmla="*/ 10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1" h="122">
                <a:moveTo>
                  <a:pt x="31" y="101"/>
                </a:moveTo>
                <a:cubicBezTo>
                  <a:pt x="30" y="100"/>
                  <a:pt x="29" y="99"/>
                  <a:pt x="27" y="99"/>
                </a:cubicBezTo>
                <a:cubicBezTo>
                  <a:pt x="27" y="99"/>
                  <a:pt x="27" y="99"/>
                  <a:pt x="27" y="100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88"/>
                  <a:pt x="16" y="76"/>
                  <a:pt x="17" y="76"/>
                </a:cubicBezTo>
                <a:cubicBezTo>
                  <a:pt x="19" y="76"/>
                  <a:pt x="19" y="69"/>
                  <a:pt x="19" y="68"/>
                </a:cubicBezTo>
                <a:cubicBezTo>
                  <a:pt x="19" y="67"/>
                  <a:pt x="21" y="64"/>
                  <a:pt x="21" y="64"/>
                </a:cubicBezTo>
                <a:cubicBezTo>
                  <a:pt x="21" y="64"/>
                  <a:pt x="14" y="53"/>
                  <a:pt x="11" y="54"/>
                </a:cubicBezTo>
                <a:cubicBezTo>
                  <a:pt x="9" y="55"/>
                  <a:pt x="4" y="55"/>
                  <a:pt x="3" y="53"/>
                </a:cubicBezTo>
                <a:cubicBezTo>
                  <a:pt x="3" y="52"/>
                  <a:pt x="1" y="41"/>
                  <a:pt x="0" y="36"/>
                </a:cubicBezTo>
                <a:cubicBezTo>
                  <a:pt x="2" y="36"/>
                  <a:pt x="5" y="40"/>
                  <a:pt x="7" y="41"/>
                </a:cubicBezTo>
                <a:cubicBezTo>
                  <a:pt x="9" y="42"/>
                  <a:pt x="18" y="46"/>
                  <a:pt x="19" y="42"/>
                </a:cubicBezTo>
                <a:cubicBezTo>
                  <a:pt x="19" y="39"/>
                  <a:pt x="10" y="34"/>
                  <a:pt x="6" y="32"/>
                </a:cubicBezTo>
                <a:cubicBezTo>
                  <a:pt x="5" y="32"/>
                  <a:pt x="5" y="32"/>
                  <a:pt x="4" y="31"/>
                </a:cubicBezTo>
                <a:cubicBezTo>
                  <a:pt x="6" y="29"/>
                  <a:pt x="8" y="26"/>
                  <a:pt x="9" y="25"/>
                </a:cubicBezTo>
                <a:cubicBezTo>
                  <a:pt x="10" y="22"/>
                  <a:pt x="12" y="21"/>
                  <a:pt x="16" y="22"/>
                </a:cubicBezTo>
                <a:cubicBezTo>
                  <a:pt x="21" y="23"/>
                  <a:pt x="20" y="24"/>
                  <a:pt x="24" y="24"/>
                </a:cubicBezTo>
                <a:cubicBezTo>
                  <a:pt x="28" y="23"/>
                  <a:pt x="31" y="25"/>
                  <a:pt x="33" y="28"/>
                </a:cubicBezTo>
                <a:cubicBezTo>
                  <a:pt x="35" y="32"/>
                  <a:pt x="37" y="33"/>
                  <a:pt x="41" y="35"/>
                </a:cubicBezTo>
                <a:cubicBezTo>
                  <a:pt x="44" y="36"/>
                  <a:pt x="49" y="29"/>
                  <a:pt x="51" y="27"/>
                </a:cubicBezTo>
                <a:cubicBezTo>
                  <a:pt x="54" y="25"/>
                  <a:pt x="56" y="20"/>
                  <a:pt x="57" y="17"/>
                </a:cubicBezTo>
                <a:cubicBezTo>
                  <a:pt x="57" y="14"/>
                  <a:pt x="58" y="14"/>
                  <a:pt x="62" y="11"/>
                </a:cubicBezTo>
                <a:cubicBezTo>
                  <a:pt x="65" y="7"/>
                  <a:pt x="67" y="10"/>
                  <a:pt x="71" y="10"/>
                </a:cubicBezTo>
                <a:cubicBezTo>
                  <a:pt x="75" y="10"/>
                  <a:pt x="75" y="8"/>
                  <a:pt x="77" y="4"/>
                </a:cubicBezTo>
                <a:cubicBezTo>
                  <a:pt x="77" y="2"/>
                  <a:pt x="77" y="2"/>
                  <a:pt x="77" y="1"/>
                </a:cubicBezTo>
                <a:cubicBezTo>
                  <a:pt x="80" y="0"/>
                  <a:pt x="80" y="0"/>
                  <a:pt x="80" y="0"/>
                </a:cubicBezTo>
                <a:cubicBezTo>
                  <a:pt x="81" y="5"/>
                  <a:pt x="81" y="5"/>
                  <a:pt x="81" y="5"/>
                </a:cubicBezTo>
                <a:cubicBezTo>
                  <a:pt x="87" y="6"/>
                  <a:pt x="87" y="6"/>
                  <a:pt x="87" y="6"/>
                </a:cubicBezTo>
                <a:cubicBezTo>
                  <a:pt x="87" y="6"/>
                  <a:pt x="89" y="10"/>
                  <a:pt x="90" y="10"/>
                </a:cubicBezTo>
                <a:cubicBezTo>
                  <a:pt x="92" y="10"/>
                  <a:pt x="95" y="10"/>
                  <a:pt x="95" y="8"/>
                </a:cubicBezTo>
                <a:cubicBezTo>
                  <a:pt x="95" y="7"/>
                  <a:pt x="97" y="6"/>
                  <a:pt x="97" y="6"/>
                </a:cubicBezTo>
                <a:cubicBezTo>
                  <a:pt x="105" y="6"/>
                  <a:pt x="105" y="6"/>
                  <a:pt x="105" y="6"/>
                </a:cubicBezTo>
                <a:cubicBezTo>
                  <a:pt x="106" y="9"/>
                  <a:pt x="108" y="16"/>
                  <a:pt x="110" y="18"/>
                </a:cubicBezTo>
                <a:cubicBezTo>
                  <a:pt x="111" y="20"/>
                  <a:pt x="110" y="21"/>
                  <a:pt x="109" y="23"/>
                </a:cubicBezTo>
                <a:cubicBezTo>
                  <a:pt x="108" y="25"/>
                  <a:pt x="102" y="31"/>
                  <a:pt x="100" y="33"/>
                </a:cubicBezTo>
                <a:cubicBezTo>
                  <a:pt x="98" y="35"/>
                  <a:pt x="101" y="39"/>
                  <a:pt x="102" y="43"/>
                </a:cubicBezTo>
                <a:cubicBezTo>
                  <a:pt x="104" y="46"/>
                  <a:pt x="102" y="48"/>
                  <a:pt x="100" y="53"/>
                </a:cubicBezTo>
                <a:cubicBezTo>
                  <a:pt x="97" y="57"/>
                  <a:pt x="98" y="56"/>
                  <a:pt x="93" y="56"/>
                </a:cubicBezTo>
                <a:cubicBezTo>
                  <a:pt x="88" y="56"/>
                  <a:pt x="88" y="53"/>
                  <a:pt x="87" y="52"/>
                </a:cubicBezTo>
                <a:cubicBezTo>
                  <a:pt x="86" y="51"/>
                  <a:pt x="81" y="53"/>
                  <a:pt x="81" y="56"/>
                </a:cubicBezTo>
                <a:cubicBezTo>
                  <a:pt x="81" y="59"/>
                  <a:pt x="78" y="61"/>
                  <a:pt x="77" y="62"/>
                </a:cubicBezTo>
                <a:cubicBezTo>
                  <a:pt x="75" y="64"/>
                  <a:pt x="80" y="65"/>
                  <a:pt x="83" y="67"/>
                </a:cubicBezTo>
                <a:cubicBezTo>
                  <a:pt x="85" y="69"/>
                  <a:pt x="85" y="73"/>
                  <a:pt x="84" y="76"/>
                </a:cubicBezTo>
                <a:cubicBezTo>
                  <a:pt x="83" y="79"/>
                  <a:pt x="83" y="81"/>
                  <a:pt x="84" y="84"/>
                </a:cubicBezTo>
                <a:cubicBezTo>
                  <a:pt x="84" y="87"/>
                  <a:pt x="88" y="91"/>
                  <a:pt x="89" y="91"/>
                </a:cubicBezTo>
                <a:cubicBezTo>
                  <a:pt x="91" y="92"/>
                  <a:pt x="91" y="96"/>
                  <a:pt x="91" y="99"/>
                </a:cubicBezTo>
                <a:cubicBezTo>
                  <a:pt x="90" y="101"/>
                  <a:pt x="92" y="101"/>
                  <a:pt x="95" y="100"/>
                </a:cubicBezTo>
                <a:cubicBezTo>
                  <a:pt x="98" y="99"/>
                  <a:pt x="100" y="98"/>
                  <a:pt x="100" y="101"/>
                </a:cubicBezTo>
                <a:cubicBezTo>
                  <a:pt x="100" y="103"/>
                  <a:pt x="99" y="106"/>
                  <a:pt x="96" y="109"/>
                </a:cubicBezTo>
                <a:cubicBezTo>
                  <a:pt x="93" y="112"/>
                  <a:pt x="92" y="116"/>
                  <a:pt x="86" y="114"/>
                </a:cubicBezTo>
                <a:cubicBezTo>
                  <a:pt x="80" y="113"/>
                  <a:pt x="80" y="114"/>
                  <a:pt x="79" y="116"/>
                </a:cubicBezTo>
                <a:cubicBezTo>
                  <a:pt x="78" y="118"/>
                  <a:pt x="77" y="120"/>
                  <a:pt x="74" y="121"/>
                </a:cubicBezTo>
                <a:cubicBezTo>
                  <a:pt x="70" y="122"/>
                  <a:pt x="68" y="122"/>
                  <a:pt x="65" y="119"/>
                </a:cubicBezTo>
                <a:cubicBezTo>
                  <a:pt x="62" y="117"/>
                  <a:pt x="62" y="110"/>
                  <a:pt x="61" y="107"/>
                </a:cubicBezTo>
                <a:cubicBezTo>
                  <a:pt x="61" y="104"/>
                  <a:pt x="54" y="105"/>
                  <a:pt x="54" y="104"/>
                </a:cubicBezTo>
                <a:cubicBezTo>
                  <a:pt x="53" y="103"/>
                  <a:pt x="53" y="99"/>
                  <a:pt x="53" y="96"/>
                </a:cubicBezTo>
                <a:cubicBezTo>
                  <a:pt x="53" y="93"/>
                  <a:pt x="48" y="96"/>
                  <a:pt x="48" y="98"/>
                </a:cubicBezTo>
                <a:cubicBezTo>
                  <a:pt x="48" y="101"/>
                  <a:pt x="44" y="100"/>
                  <a:pt x="41" y="100"/>
                </a:cubicBezTo>
                <a:cubicBezTo>
                  <a:pt x="38" y="99"/>
                  <a:pt x="35" y="99"/>
                  <a:pt x="35" y="99"/>
                </a:cubicBezTo>
                <a:lnTo>
                  <a:pt x="31" y="101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73" name="Псковская обл.">
            <a:extLst>
              <a:ext uri="{FF2B5EF4-FFF2-40B4-BE49-F238E27FC236}">
                <a16:creationId xmlns:a16="http://schemas.microsoft.com/office/drawing/2014/main" xmlns="" id="{725A1457-C3F2-E280-A033-D41C43A1A8E9}"/>
              </a:ext>
            </a:extLst>
          </p:cNvPr>
          <p:cNvSpPr>
            <a:spLocks/>
          </p:cNvSpPr>
          <p:nvPr/>
        </p:nvSpPr>
        <p:spPr bwMode="auto">
          <a:xfrm>
            <a:off x="1518288" y="3150027"/>
            <a:ext cx="348452" cy="492303"/>
          </a:xfrm>
          <a:custGeom>
            <a:avLst/>
            <a:gdLst>
              <a:gd name="T0" fmla="*/ 44 w 68"/>
              <a:gd name="T1" fmla="*/ 77 h 108"/>
              <a:gd name="T2" fmla="*/ 42 w 68"/>
              <a:gd name="T3" fmla="*/ 83 h 108"/>
              <a:gd name="T4" fmla="*/ 37 w 68"/>
              <a:gd name="T5" fmla="*/ 86 h 108"/>
              <a:gd name="T6" fmla="*/ 38 w 68"/>
              <a:gd name="T7" fmla="*/ 93 h 108"/>
              <a:gd name="T8" fmla="*/ 34 w 68"/>
              <a:gd name="T9" fmla="*/ 100 h 108"/>
              <a:gd name="T10" fmla="*/ 29 w 68"/>
              <a:gd name="T11" fmla="*/ 102 h 108"/>
              <a:gd name="T12" fmla="*/ 26 w 68"/>
              <a:gd name="T13" fmla="*/ 108 h 108"/>
              <a:gd name="T14" fmla="*/ 23 w 68"/>
              <a:gd name="T15" fmla="*/ 102 h 108"/>
              <a:gd name="T16" fmla="*/ 18 w 68"/>
              <a:gd name="T17" fmla="*/ 102 h 108"/>
              <a:gd name="T18" fmla="*/ 17 w 68"/>
              <a:gd name="T19" fmla="*/ 95 h 108"/>
              <a:gd name="T20" fmla="*/ 10 w 68"/>
              <a:gd name="T21" fmla="*/ 85 h 108"/>
              <a:gd name="T22" fmla="*/ 8 w 68"/>
              <a:gd name="T23" fmla="*/ 79 h 108"/>
              <a:gd name="T24" fmla="*/ 3 w 68"/>
              <a:gd name="T25" fmla="*/ 69 h 108"/>
              <a:gd name="T26" fmla="*/ 1 w 68"/>
              <a:gd name="T27" fmla="*/ 60 h 108"/>
              <a:gd name="T28" fmla="*/ 11 w 68"/>
              <a:gd name="T29" fmla="*/ 49 h 108"/>
              <a:gd name="T30" fmla="*/ 13 w 68"/>
              <a:gd name="T31" fmla="*/ 37 h 108"/>
              <a:gd name="T32" fmla="*/ 24 w 68"/>
              <a:gd name="T33" fmla="*/ 34 h 108"/>
              <a:gd name="T34" fmla="*/ 26 w 68"/>
              <a:gd name="T35" fmla="*/ 21 h 108"/>
              <a:gd name="T36" fmla="*/ 38 w 68"/>
              <a:gd name="T37" fmla="*/ 20 h 108"/>
              <a:gd name="T38" fmla="*/ 44 w 68"/>
              <a:gd name="T39" fmla="*/ 11 h 108"/>
              <a:gd name="T40" fmla="*/ 56 w 68"/>
              <a:gd name="T41" fmla="*/ 1 h 108"/>
              <a:gd name="T42" fmla="*/ 59 w 68"/>
              <a:gd name="T43" fmla="*/ 0 h 108"/>
              <a:gd name="T44" fmla="*/ 63 w 68"/>
              <a:gd name="T45" fmla="*/ 4 h 108"/>
              <a:gd name="T46" fmla="*/ 61 w 68"/>
              <a:gd name="T47" fmla="*/ 8 h 108"/>
              <a:gd name="T48" fmla="*/ 67 w 68"/>
              <a:gd name="T49" fmla="*/ 15 h 108"/>
              <a:gd name="T50" fmla="*/ 68 w 68"/>
              <a:gd name="T51" fmla="*/ 23 h 108"/>
              <a:gd name="T52" fmla="*/ 66 w 68"/>
              <a:gd name="T53" fmla="*/ 29 h 108"/>
              <a:gd name="T54" fmla="*/ 68 w 68"/>
              <a:gd name="T55" fmla="*/ 36 h 108"/>
              <a:gd name="T56" fmla="*/ 63 w 68"/>
              <a:gd name="T57" fmla="*/ 38 h 108"/>
              <a:gd name="T58" fmla="*/ 60 w 68"/>
              <a:gd name="T59" fmla="*/ 41 h 108"/>
              <a:gd name="T60" fmla="*/ 58 w 68"/>
              <a:gd name="T61" fmla="*/ 46 h 108"/>
              <a:gd name="T62" fmla="*/ 62 w 68"/>
              <a:gd name="T63" fmla="*/ 53 h 108"/>
              <a:gd name="T64" fmla="*/ 57 w 68"/>
              <a:gd name="T65" fmla="*/ 59 h 108"/>
              <a:gd name="T66" fmla="*/ 51 w 68"/>
              <a:gd name="T67" fmla="*/ 63 h 108"/>
              <a:gd name="T68" fmla="*/ 50 w 68"/>
              <a:gd name="T69" fmla="*/ 69 h 108"/>
              <a:gd name="T70" fmla="*/ 45 w 68"/>
              <a:gd name="T71" fmla="*/ 70 h 108"/>
              <a:gd name="T72" fmla="*/ 44 w 68"/>
              <a:gd name="T73" fmla="*/ 77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8" h="108">
                <a:moveTo>
                  <a:pt x="44" y="77"/>
                </a:moveTo>
                <a:cubicBezTo>
                  <a:pt x="42" y="83"/>
                  <a:pt x="42" y="83"/>
                  <a:pt x="42" y="83"/>
                </a:cubicBezTo>
                <a:cubicBezTo>
                  <a:pt x="37" y="86"/>
                  <a:pt x="37" y="86"/>
                  <a:pt x="37" y="86"/>
                </a:cubicBezTo>
                <a:cubicBezTo>
                  <a:pt x="38" y="93"/>
                  <a:pt x="38" y="93"/>
                  <a:pt x="38" y="93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29" y="102"/>
                  <a:pt x="29" y="102"/>
                  <a:pt x="29" y="102"/>
                </a:cubicBezTo>
                <a:cubicBezTo>
                  <a:pt x="26" y="108"/>
                  <a:pt x="26" y="108"/>
                  <a:pt x="26" y="108"/>
                </a:cubicBezTo>
                <a:cubicBezTo>
                  <a:pt x="23" y="102"/>
                  <a:pt x="23" y="102"/>
                  <a:pt x="23" y="102"/>
                </a:cubicBezTo>
                <a:cubicBezTo>
                  <a:pt x="18" y="102"/>
                  <a:pt x="18" y="102"/>
                  <a:pt x="18" y="102"/>
                </a:cubicBezTo>
                <a:cubicBezTo>
                  <a:pt x="18" y="101"/>
                  <a:pt x="17" y="98"/>
                  <a:pt x="17" y="95"/>
                </a:cubicBezTo>
                <a:cubicBezTo>
                  <a:pt x="17" y="88"/>
                  <a:pt x="15" y="86"/>
                  <a:pt x="10" y="85"/>
                </a:cubicBezTo>
                <a:cubicBezTo>
                  <a:pt x="6" y="84"/>
                  <a:pt x="5" y="82"/>
                  <a:pt x="8" y="79"/>
                </a:cubicBezTo>
                <a:cubicBezTo>
                  <a:pt x="12" y="75"/>
                  <a:pt x="6" y="72"/>
                  <a:pt x="3" y="69"/>
                </a:cubicBezTo>
                <a:cubicBezTo>
                  <a:pt x="1" y="66"/>
                  <a:pt x="2" y="62"/>
                  <a:pt x="1" y="60"/>
                </a:cubicBezTo>
                <a:cubicBezTo>
                  <a:pt x="0" y="57"/>
                  <a:pt x="7" y="53"/>
                  <a:pt x="11" y="49"/>
                </a:cubicBezTo>
                <a:cubicBezTo>
                  <a:pt x="14" y="44"/>
                  <a:pt x="12" y="40"/>
                  <a:pt x="13" y="37"/>
                </a:cubicBezTo>
                <a:cubicBezTo>
                  <a:pt x="14" y="35"/>
                  <a:pt x="22" y="36"/>
                  <a:pt x="24" y="34"/>
                </a:cubicBezTo>
                <a:cubicBezTo>
                  <a:pt x="25" y="32"/>
                  <a:pt x="26" y="21"/>
                  <a:pt x="26" y="21"/>
                </a:cubicBezTo>
                <a:cubicBezTo>
                  <a:pt x="26" y="21"/>
                  <a:pt x="34" y="20"/>
                  <a:pt x="38" y="20"/>
                </a:cubicBezTo>
                <a:cubicBezTo>
                  <a:pt x="42" y="19"/>
                  <a:pt x="43" y="16"/>
                  <a:pt x="44" y="11"/>
                </a:cubicBezTo>
                <a:cubicBezTo>
                  <a:pt x="44" y="6"/>
                  <a:pt x="50" y="2"/>
                  <a:pt x="56" y="1"/>
                </a:cubicBezTo>
                <a:cubicBezTo>
                  <a:pt x="57" y="1"/>
                  <a:pt x="58" y="0"/>
                  <a:pt x="59" y="0"/>
                </a:cubicBezTo>
                <a:cubicBezTo>
                  <a:pt x="63" y="4"/>
                  <a:pt x="63" y="4"/>
                  <a:pt x="63" y="4"/>
                </a:cubicBezTo>
                <a:cubicBezTo>
                  <a:pt x="61" y="8"/>
                  <a:pt x="61" y="8"/>
                  <a:pt x="61" y="8"/>
                </a:cubicBezTo>
                <a:cubicBezTo>
                  <a:pt x="67" y="15"/>
                  <a:pt x="67" y="15"/>
                  <a:pt x="67" y="15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9"/>
                  <a:pt x="66" y="29"/>
                  <a:pt x="66" y="29"/>
                </a:cubicBezTo>
                <a:cubicBezTo>
                  <a:pt x="68" y="36"/>
                  <a:pt x="68" y="36"/>
                  <a:pt x="68" y="36"/>
                </a:cubicBezTo>
                <a:cubicBezTo>
                  <a:pt x="63" y="38"/>
                  <a:pt x="63" y="38"/>
                  <a:pt x="63" y="38"/>
                </a:cubicBezTo>
                <a:cubicBezTo>
                  <a:pt x="60" y="41"/>
                  <a:pt x="60" y="41"/>
                  <a:pt x="60" y="41"/>
                </a:cubicBezTo>
                <a:cubicBezTo>
                  <a:pt x="58" y="46"/>
                  <a:pt x="58" y="46"/>
                  <a:pt x="58" y="46"/>
                </a:cubicBezTo>
                <a:cubicBezTo>
                  <a:pt x="62" y="53"/>
                  <a:pt x="62" y="53"/>
                  <a:pt x="62" y="53"/>
                </a:cubicBezTo>
                <a:cubicBezTo>
                  <a:pt x="57" y="59"/>
                  <a:pt x="57" y="59"/>
                  <a:pt x="57" y="59"/>
                </a:cubicBezTo>
                <a:cubicBezTo>
                  <a:pt x="51" y="63"/>
                  <a:pt x="51" y="63"/>
                  <a:pt x="51" y="63"/>
                </a:cubicBezTo>
                <a:cubicBezTo>
                  <a:pt x="50" y="69"/>
                  <a:pt x="50" y="69"/>
                  <a:pt x="50" y="69"/>
                </a:cubicBezTo>
                <a:cubicBezTo>
                  <a:pt x="45" y="70"/>
                  <a:pt x="45" y="70"/>
                  <a:pt x="45" y="70"/>
                </a:cubicBezTo>
                <a:lnTo>
                  <a:pt x="44" y="77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74" name="Пермский край">
            <a:extLst>
              <a:ext uri="{FF2B5EF4-FFF2-40B4-BE49-F238E27FC236}">
                <a16:creationId xmlns:a16="http://schemas.microsoft.com/office/drawing/2014/main" xmlns="" id="{88EC2FBE-B0DE-80AE-81AE-0C41ED89BB4C}"/>
              </a:ext>
            </a:extLst>
          </p:cNvPr>
          <p:cNvSpPr>
            <a:spLocks/>
          </p:cNvSpPr>
          <p:nvPr/>
        </p:nvSpPr>
        <p:spPr bwMode="auto">
          <a:xfrm>
            <a:off x="3201658" y="4025233"/>
            <a:ext cx="709175" cy="722043"/>
          </a:xfrm>
          <a:custGeom>
            <a:avLst/>
            <a:gdLst>
              <a:gd name="T0" fmla="*/ 64 w 289"/>
              <a:gd name="T1" fmla="*/ 32 h 330"/>
              <a:gd name="T2" fmla="*/ 68 w 289"/>
              <a:gd name="T3" fmla="*/ 19 h 330"/>
              <a:gd name="T4" fmla="*/ 68 w 289"/>
              <a:gd name="T5" fmla="*/ 3 h 330"/>
              <a:gd name="T6" fmla="*/ 89 w 289"/>
              <a:gd name="T7" fmla="*/ 5 h 330"/>
              <a:gd name="T8" fmla="*/ 100 w 289"/>
              <a:gd name="T9" fmla="*/ 0 h 330"/>
              <a:gd name="T10" fmla="*/ 110 w 289"/>
              <a:gd name="T11" fmla="*/ 23 h 330"/>
              <a:gd name="T12" fmla="*/ 131 w 289"/>
              <a:gd name="T13" fmla="*/ 25 h 330"/>
              <a:gd name="T14" fmla="*/ 162 w 289"/>
              <a:gd name="T15" fmla="*/ 36 h 330"/>
              <a:gd name="T16" fmla="*/ 183 w 289"/>
              <a:gd name="T17" fmla="*/ 34 h 330"/>
              <a:gd name="T18" fmla="*/ 198 w 289"/>
              <a:gd name="T19" fmla="*/ 42 h 330"/>
              <a:gd name="T20" fmla="*/ 225 w 289"/>
              <a:gd name="T21" fmla="*/ 36 h 330"/>
              <a:gd name="T22" fmla="*/ 287 w 289"/>
              <a:gd name="T23" fmla="*/ 59 h 330"/>
              <a:gd name="T24" fmla="*/ 275 w 289"/>
              <a:gd name="T25" fmla="*/ 80 h 330"/>
              <a:gd name="T26" fmla="*/ 264 w 289"/>
              <a:gd name="T27" fmla="*/ 111 h 330"/>
              <a:gd name="T28" fmla="*/ 218 w 289"/>
              <a:gd name="T29" fmla="*/ 151 h 330"/>
              <a:gd name="T30" fmla="*/ 208 w 289"/>
              <a:gd name="T31" fmla="*/ 180 h 330"/>
              <a:gd name="T32" fmla="*/ 216 w 289"/>
              <a:gd name="T33" fmla="*/ 205 h 330"/>
              <a:gd name="T34" fmla="*/ 214 w 289"/>
              <a:gd name="T35" fmla="*/ 230 h 330"/>
              <a:gd name="T36" fmla="*/ 185 w 289"/>
              <a:gd name="T37" fmla="*/ 244 h 330"/>
              <a:gd name="T38" fmla="*/ 179 w 289"/>
              <a:gd name="T39" fmla="*/ 265 h 330"/>
              <a:gd name="T40" fmla="*/ 154 w 289"/>
              <a:gd name="T41" fmla="*/ 265 h 330"/>
              <a:gd name="T42" fmla="*/ 137 w 289"/>
              <a:gd name="T43" fmla="*/ 288 h 330"/>
              <a:gd name="T44" fmla="*/ 106 w 289"/>
              <a:gd name="T45" fmla="*/ 292 h 330"/>
              <a:gd name="T46" fmla="*/ 87 w 289"/>
              <a:gd name="T47" fmla="*/ 328 h 330"/>
              <a:gd name="T48" fmla="*/ 68 w 289"/>
              <a:gd name="T49" fmla="*/ 328 h 330"/>
              <a:gd name="T50" fmla="*/ 50 w 289"/>
              <a:gd name="T51" fmla="*/ 307 h 330"/>
              <a:gd name="T52" fmla="*/ 31 w 289"/>
              <a:gd name="T53" fmla="*/ 294 h 330"/>
              <a:gd name="T54" fmla="*/ 16 w 289"/>
              <a:gd name="T55" fmla="*/ 273 h 330"/>
              <a:gd name="T56" fmla="*/ 6 w 289"/>
              <a:gd name="T57" fmla="*/ 276 h 330"/>
              <a:gd name="T58" fmla="*/ 0 w 289"/>
              <a:gd name="T59" fmla="*/ 248 h 330"/>
              <a:gd name="T60" fmla="*/ 29 w 289"/>
              <a:gd name="T61" fmla="*/ 213 h 330"/>
              <a:gd name="T62" fmla="*/ 41 w 289"/>
              <a:gd name="T63" fmla="*/ 186 h 330"/>
              <a:gd name="T64" fmla="*/ 31 w 289"/>
              <a:gd name="T65" fmla="*/ 151 h 330"/>
              <a:gd name="T66" fmla="*/ 60 w 289"/>
              <a:gd name="T67" fmla="*/ 142 h 330"/>
              <a:gd name="T68" fmla="*/ 62 w 289"/>
              <a:gd name="T69" fmla="*/ 117 h 330"/>
              <a:gd name="T70" fmla="*/ 66 w 289"/>
              <a:gd name="T71" fmla="*/ 96 h 330"/>
              <a:gd name="T72" fmla="*/ 91 w 289"/>
              <a:gd name="T73" fmla="*/ 61 h 330"/>
              <a:gd name="T74" fmla="*/ 56 w 289"/>
              <a:gd name="T75" fmla="*/ 34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9" h="330">
                <a:moveTo>
                  <a:pt x="56" y="34"/>
                </a:moveTo>
                <a:lnTo>
                  <a:pt x="64" y="32"/>
                </a:lnTo>
                <a:lnTo>
                  <a:pt x="68" y="28"/>
                </a:lnTo>
                <a:lnTo>
                  <a:pt x="68" y="19"/>
                </a:lnTo>
                <a:lnTo>
                  <a:pt x="62" y="15"/>
                </a:lnTo>
                <a:lnTo>
                  <a:pt x="68" y="3"/>
                </a:lnTo>
                <a:lnTo>
                  <a:pt x="85" y="9"/>
                </a:lnTo>
                <a:lnTo>
                  <a:pt x="89" y="5"/>
                </a:lnTo>
                <a:lnTo>
                  <a:pt x="93" y="7"/>
                </a:lnTo>
                <a:lnTo>
                  <a:pt x="100" y="0"/>
                </a:lnTo>
                <a:lnTo>
                  <a:pt x="112" y="9"/>
                </a:lnTo>
                <a:lnTo>
                  <a:pt x="110" y="23"/>
                </a:lnTo>
                <a:lnTo>
                  <a:pt x="120" y="30"/>
                </a:lnTo>
                <a:lnTo>
                  <a:pt x="131" y="25"/>
                </a:lnTo>
                <a:lnTo>
                  <a:pt x="152" y="42"/>
                </a:lnTo>
                <a:lnTo>
                  <a:pt x="162" y="36"/>
                </a:lnTo>
                <a:lnTo>
                  <a:pt x="177" y="44"/>
                </a:lnTo>
                <a:lnTo>
                  <a:pt x="183" y="34"/>
                </a:lnTo>
                <a:lnTo>
                  <a:pt x="191" y="38"/>
                </a:lnTo>
                <a:lnTo>
                  <a:pt x="198" y="42"/>
                </a:lnTo>
                <a:lnTo>
                  <a:pt x="208" y="30"/>
                </a:lnTo>
                <a:lnTo>
                  <a:pt x="225" y="36"/>
                </a:lnTo>
                <a:lnTo>
                  <a:pt x="262" y="57"/>
                </a:lnTo>
                <a:lnTo>
                  <a:pt x="287" y="59"/>
                </a:lnTo>
                <a:lnTo>
                  <a:pt x="289" y="73"/>
                </a:lnTo>
                <a:lnTo>
                  <a:pt x="275" y="80"/>
                </a:lnTo>
                <a:lnTo>
                  <a:pt x="275" y="98"/>
                </a:lnTo>
                <a:lnTo>
                  <a:pt x="264" y="111"/>
                </a:lnTo>
                <a:lnTo>
                  <a:pt x="237" y="151"/>
                </a:lnTo>
                <a:lnTo>
                  <a:pt x="218" y="151"/>
                </a:lnTo>
                <a:lnTo>
                  <a:pt x="210" y="163"/>
                </a:lnTo>
                <a:lnTo>
                  <a:pt x="208" y="180"/>
                </a:lnTo>
                <a:lnTo>
                  <a:pt x="216" y="190"/>
                </a:lnTo>
                <a:lnTo>
                  <a:pt x="216" y="205"/>
                </a:lnTo>
                <a:lnTo>
                  <a:pt x="204" y="217"/>
                </a:lnTo>
                <a:lnTo>
                  <a:pt x="214" y="230"/>
                </a:lnTo>
                <a:lnTo>
                  <a:pt x="200" y="244"/>
                </a:lnTo>
                <a:lnTo>
                  <a:pt x="185" y="244"/>
                </a:lnTo>
                <a:lnTo>
                  <a:pt x="170" y="253"/>
                </a:lnTo>
                <a:lnTo>
                  <a:pt x="179" y="265"/>
                </a:lnTo>
                <a:lnTo>
                  <a:pt x="166" y="276"/>
                </a:lnTo>
                <a:lnTo>
                  <a:pt x="154" y="265"/>
                </a:lnTo>
                <a:lnTo>
                  <a:pt x="143" y="269"/>
                </a:lnTo>
                <a:lnTo>
                  <a:pt x="137" y="288"/>
                </a:lnTo>
                <a:lnTo>
                  <a:pt x="127" y="294"/>
                </a:lnTo>
                <a:lnTo>
                  <a:pt x="106" y="292"/>
                </a:lnTo>
                <a:lnTo>
                  <a:pt x="102" y="311"/>
                </a:lnTo>
                <a:lnTo>
                  <a:pt x="87" y="328"/>
                </a:lnTo>
                <a:lnTo>
                  <a:pt x="87" y="330"/>
                </a:lnTo>
                <a:lnTo>
                  <a:pt x="68" y="328"/>
                </a:lnTo>
                <a:lnTo>
                  <a:pt x="62" y="307"/>
                </a:lnTo>
                <a:lnTo>
                  <a:pt x="50" y="307"/>
                </a:lnTo>
                <a:lnTo>
                  <a:pt x="43" y="292"/>
                </a:lnTo>
                <a:lnTo>
                  <a:pt x="31" y="294"/>
                </a:lnTo>
                <a:lnTo>
                  <a:pt x="16" y="284"/>
                </a:lnTo>
                <a:lnTo>
                  <a:pt x="16" y="273"/>
                </a:lnTo>
                <a:lnTo>
                  <a:pt x="8" y="273"/>
                </a:lnTo>
                <a:lnTo>
                  <a:pt x="6" y="276"/>
                </a:lnTo>
                <a:lnTo>
                  <a:pt x="0" y="261"/>
                </a:lnTo>
                <a:lnTo>
                  <a:pt x="0" y="248"/>
                </a:lnTo>
                <a:lnTo>
                  <a:pt x="25" y="240"/>
                </a:lnTo>
                <a:lnTo>
                  <a:pt x="29" y="213"/>
                </a:lnTo>
                <a:lnTo>
                  <a:pt x="31" y="196"/>
                </a:lnTo>
                <a:lnTo>
                  <a:pt x="41" y="186"/>
                </a:lnTo>
                <a:lnTo>
                  <a:pt x="43" y="153"/>
                </a:lnTo>
                <a:lnTo>
                  <a:pt x="31" y="151"/>
                </a:lnTo>
                <a:lnTo>
                  <a:pt x="47" y="155"/>
                </a:lnTo>
                <a:lnTo>
                  <a:pt x="60" y="142"/>
                </a:lnTo>
                <a:lnTo>
                  <a:pt x="62" y="126"/>
                </a:lnTo>
                <a:lnTo>
                  <a:pt x="62" y="117"/>
                </a:lnTo>
                <a:lnTo>
                  <a:pt x="58" y="109"/>
                </a:lnTo>
                <a:lnTo>
                  <a:pt x="66" y="96"/>
                </a:lnTo>
                <a:lnTo>
                  <a:pt x="91" y="75"/>
                </a:lnTo>
                <a:lnTo>
                  <a:pt x="91" y="61"/>
                </a:lnTo>
                <a:lnTo>
                  <a:pt x="79" y="50"/>
                </a:lnTo>
                <a:lnTo>
                  <a:pt x="56" y="34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75" name="Пензенская обл.">
            <a:extLst>
              <a:ext uri="{FF2B5EF4-FFF2-40B4-BE49-F238E27FC236}">
                <a16:creationId xmlns:a16="http://schemas.microsoft.com/office/drawing/2014/main" xmlns="" id="{DAAF04C7-D6DE-DB0F-2E5F-ED69A734AC0B}"/>
              </a:ext>
            </a:extLst>
          </p:cNvPr>
          <p:cNvSpPr>
            <a:spLocks/>
          </p:cNvSpPr>
          <p:nvPr/>
        </p:nvSpPr>
        <p:spPr bwMode="auto">
          <a:xfrm>
            <a:off x="2055689" y="4390631"/>
            <a:ext cx="363176" cy="341330"/>
          </a:xfrm>
          <a:custGeom>
            <a:avLst/>
            <a:gdLst>
              <a:gd name="T0" fmla="*/ 0 w 71"/>
              <a:gd name="T1" fmla="*/ 37 h 75"/>
              <a:gd name="T2" fmla="*/ 0 w 71"/>
              <a:gd name="T3" fmla="*/ 36 h 75"/>
              <a:gd name="T4" fmla="*/ 8 w 71"/>
              <a:gd name="T5" fmla="*/ 37 h 75"/>
              <a:gd name="T6" fmla="*/ 8 w 71"/>
              <a:gd name="T7" fmla="*/ 27 h 75"/>
              <a:gd name="T8" fmla="*/ 5 w 71"/>
              <a:gd name="T9" fmla="*/ 22 h 75"/>
              <a:gd name="T10" fmla="*/ 7 w 71"/>
              <a:gd name="T11" fmla="*/ 12 h 75"/>
              <a:gd name="T12" fmla="*/ 6 w 71"/>
              <a:gd name="T13" fmla="*/ 6 h 75"/>
              <a:gd name="T14" fmla="*/ 12 w 71"/>
              <a:gd name="T15" fmla="*/ 0 h 75"/>
              <a:gd name="T16" fmla="*/ 16 w 71"/>
              <a:gd name="T17" fmla="*/ 0 h 75"/>
              <a:gd name="T18" fmla="*/ 18 w 71"/>
              <a:gd name="T19" fmla="*/ 5 h 75"/>
              <a:gd name="T20" fmla="*/ 22 w 71"/>
              <a:gd name="T21" fmla="*/ 5 h 75"/>
              <a:gd name="T22" fmla="*/ 27 w 71"/>
              <a:gd name="T23" fmla="*/ 9 h 75"/>
              <a:gd name="T24" fmla="*/ 34 w 71"/>
              <a:gd name="T25" fmla="*/ 10 h 75"/>
              <a:gd name="T26" fmla="*/ 39 w 71"/>
              <a:gd name="T27" fmla="*/ 14 h 75"/>
              <a:gd name="T28" fmla="*/ 39 w 71"/>
              <a:gd name="T29" fmla="*/ 22 h 75"/>
              <a:gd name="T30" fmla="*/ 45 w 71"/>
              <a:gd name="T31" fmla="*/ 28 h 75"/>
              <a:gd name="T32" fmla="*/ 49 w 71"/>
              <a:gd name="T33" fmla="*/ 27 h 75"/>
              <a:gd name="T34" fmla="*/ 56 w 71"/>
              <a:gd name="T35" fmla="*/ 28 h 75"/>
              <a:gd name="T36" fmla="*/ 62 w 71"/>
              <a:gd name="T37" fmla="*/ 34 h 75"/>
              <a:gd name="T38" fmla="*/ 69 w 71"/>
              <a:gd name="T39" fmla="*/ 36 h 75"/>
              <a:gd name="T40" fmla="*/ 71 w 71"/>
              <a:gd name="T41" fmla="*/ 43 h 75"/>
              <a:gd name="T42" fmla="*/ 69 w 71"/>
              <a:gd name="T43" fmla="*/ 49 h 75"/>
              <a:gd name="T44" fmla="*/ 67 w 71"/>
              <a:gd name="T45" fmla="*/ 55 h 75"/>
              <a:gd name="T46" fmla="*/ 71 w 71"/>
              <a:gd name="T47" fmla="*/ 58 h 75"/>
              <a:gd name="T48" fmla="*/ 68 w 71"/>
              <a:gd name="T49" fmla="*/ 64 h 75"/>
              <a:gd name="T50" fmla="*/ 59 w 71"/>
              <a:gd name="T51" fmla="*/ 75 h 75"/>
              <a:gd name="T52" fmla="*/ 55 w 71"/>
              <a:gd name="T53" fmla="*/ 71 h 75"/>
              <a:gd name="T54" fmla="*/ 52 w 71"/>
              <a:gd name="T55" fmla="*/ 72 h 75"/>
              <a:gd name="T56" fmla="*/ 46 w 71"/>
              <a:gd name="T57" fmla="*/ 73 h 75"/>
              <a:gd name="T58" fmla="*/ 28 w 71"/>
              <a:gd name="T59" fmla="*/ 62 h 75"/>
              <a:gd name="T60" fmla="*/ 24 w 71"/>
              <a:gd name="T61" fmla="*/ 56 h 75"/>
              <a:gd name="T62" fmla="*/ 17 w 71"/>
              <a:gd name="T63" fmla="*/ 56 h 75"/>
              <a:gd name="T64" fmla="*/ 6 w 71"/>
              <a:gd name="T65" fmla="*/ 49 h 75"/>
              <a:gd name="T66" fmla="*/ 6 w 71"/>
              <a:gd name="T67" fmla="*/ 44 h 75"/>
              <a:gd name="T68" fmla="*/ 3 w 71"/>
              <a:gd name="T69" fmla="*/ 42 h 75"/>
              <a:gd name="T70" fmla="*/ 0 w 71"/>
              <a:gd name="T71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1" h="75">
                <a:moveTo>
                  <a:pt x="0" y="37"/>
                </a:moveTo>
                <a:cubicBezTo>
                  <a:pt x="0" y="36"/>
                  <a:pt x="0" y="36"/>
                  <a:pt x="0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27"/>
                  <a:pt x="8" y="27"/>
                  <a:pt x="8" y="27"/>
                </a:cubicBezTo>
                <a:cubicBezTo>
                  <a:pt x="5" y="22"/>
                  <a:pt x="5" y="22"/>
                  <a:pt x="5" y="22"/>
                </a:cubicBezTo>
                <a:cubicBezTo>
                  <a:pt x="7" y="12"/>
                  <a:pt x="7" y="12"/>
                  <a:pt x="7" y="12"/>
                </a:cubicBezTo>
                <a:cubicBezTo>
                  <a:pt x="6" y="6"/>
                  <a:pt x="6" y="6"/>
                  <a:pt x="6" y="6"/>
                </a:cubicBezTo>
                <a:cubicBezTo>
                  <a:pt x="12" y="0"/>
                  <a:pt x="12" y="0"/>
                  <a:pt x="1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8" y="5"/>
                  <a:pt x="18" y="5"/>
                  <a:pt x="18" y="5"/>
                </a:cubicBezTo>
                <a:cubicBezTo>
                  <a:pt x="22" y="5"/>
                  <a:pt x="22" y="5"/>
                  <a:pt x="22" y="5"/>
                </a:cubicBezTo>
                <a:cubicBezTo>
                  <a:pt x="27" y="9"/>
                  <a:pt x="27" y="9"/>
                  <a:pt x="27" y="9"/>
                </a:cubicBezTo>
                <a:cubicBezTo>
                  <a:pt x="34" y="10"/>
                  <a:pt x="34" y="10"/>
                  <a:pt x="34" y="10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22"/>
                  <a:pt x="39" y="22"/>
                  <a:pt x="39" y="22"/>
                </a:cubicBezTo>
                <a:cubicBezTo>
                  <a:pt x="45" y="28"/>
                  <a:pt x="45" y="28"/>
                  <a:pt x="45" y="28"/>
                </a:cubicBezTo>
                <a:cubicBezTo>
                  <a:pt x="49" y="27"/>
                  <a:pt x="49" y="27"/>
                  <a:pt x="49" y="27"/>
                </a:cubicBezTo>
                <a:cubicBezTo>
                  <a:pt x="56" y="28"/>
                  <a:pt x="56" y="28"/>
                  <a:pt x="56" y="28"/>
                </a:cubicBezTo>
                <a:cubicBezTo>
                  <a:pt x="62" y="34"/>
                  <a:pt x="62" y="34"/>
                  <a:pt x="62" y="34"/>
                </a:cubicBezTo>
                <a:cubicBezTo>
                  <a:pt x="69" y="36"/>
                  <a:pt x="69" y="36"/>
                  <a:pt x="69" y="36"/>
                </a:cubicBezTo>
                <a:cubicBezTo>
                  <a:pt x="69" y="36"/>
                  <a:pt x="71" y="42"/>
                  <a:pt x="71" y="43"/>
                </a:cubicBezTo>
                <a:cubicBezTo>
                  <a:pt x="71" y="43"/>
                  <a:pt x="69" y="49"/>
                  <a:pt x="69" y="49"/>
                </a:cubicBezTo>
                <a:cubicBezTo>
                  <a:pt x="67" y="55"/>
                  <a:pt x="67" y="55"/>
                  <a:pt x="67" y="55"/>
                </a:cubicBezTo>
                <a:cubicBezTo>
                  <a:pt x="71" y="58"/>
                  <a:pt x="71" y="58"/>
                  <a:pt x="71" y="58"/>
                </a:cubicBezTo>
                <a:cubicBezTo>
                  <a:pt x="68" y="64"/>
                  <a:pt x="68" y="64"/>
                  <a:pt x="68" y="64"/>
                </a:cubicBezTo>
                <a:cubicBezTo>
                  <a:pt x="59" y="75"/>
                  <a:pt x="59" y="75"/>
                  <a:pt x="59" y="75"/>
                </a:cubicBezTo>
                <a:cubicBezTo>
                  <a:pt x="55" y="71"/>
                  <a:pt x="55" y="71"/>
                  <a:pt x="55" y="71"/>
                </a:cubicBezTo>
                <a:cubicBezTo>
                  <a:pt x="52" y="72"/>
                  <a:pt x="52" y="72"/>
                  <a:pt x="52" y="72"/>
                </a:cubicBezTo>
                <a:cubicBezTo>
                  <a:pt x="46" y="73"/>
                  <a:pt x="46" y="73"/>
                  <a:pt x="46" y="73"/>
                </a:cubicBezTo>
                <a:cubicBezTo>
                  <a:pt x="28" y="62"/>
                  <a:pt x="28" y="62"/>
                  <a:pt x="28" y="62"/>
                </a:cubicBezTo>
                <a:cubicBezTo>
                  <a:pt x="24" y="56"/>
                  <a:pt x="24" y="56"/>
                  <a:pt x="24" y="56"/>
                </a:cubicBezTo>
                <a:cubicBezTo>
                  <a:pt x="17" y="56"/>
                  <a:pt x="17" y="56"/>
                  <a:pt x="17" y="56"/>
                </a:cubicBezTo>
                <a:cubicBezTo>
                  <a:pt x="6" y="49"/>
                  <a:pt x="6" y="49"/>
                  <a:pt x="6" y="49"/>
                </a:cubicBezTo>
                <a:cubicBezTo>
                  <a:pt x="6" y="44"/>
                  <a:pt x="6" y="44"/>
                  <a:pt x="6" y="44"/>
                </a:cubicBezTo>
                <a:cubicBezTo>
                  <a:pt x="3" y="42"/>
                  <a:pt x="3" y="42"/>
                  <a:pt x="3" y="42"/>
                </a:cubicBezTo>
                <a:lnTo>
                  <a:pt x="0" y="37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76" name="Орловская обл.">
            <a:extLst>
              <a:ext uri="{FF2B5EF4-FFF2-40B4-BE49-F238E27FC236}">
                <a16:creationId xmlns:a16="http://schemas.microsoft.com/office/drawing/2014/main" xmlns="" id="{49AEFD5C-6D59-E0B2-B2BB-454F75ABF915}"/>
              </a:ext>
            </a:extLst>
          </p:cNvPr>
          <p:cNvSpPr>
            <a:spLocks/>
          </p:cNvSpPr>
          <p:nvPr/>
        </p:nvSpPr>
        <p:spPr bwMode="auto">
          <a:xfrm>
            <a:off x="1498655" y="4066804"/>
            <a:ext cx="265020" cy="264750"/>
          </a:xfrm>
          <a:custGeom>
            <a:avLst/>
            <a:gdLst>
              <a:gd name="T0" fmla="*/ 0 w 108"/>
              <a:gd name="T1" fmla="*/ 38 h 121"/>
              <a:gd name="T2" fmla="*/ 2 w 108"/>
              <a:gd name="T3" fmla="*/ 29 h 121"/>
              <a:gd name="T4" fmla="*/ 14 w 108"/>
              <a:gd name="T5" fmla="*/ 25 h 121"/>
              <a:gd name="T6" fmla="*/ 14 w 108"/>
              <a:gd name="T7" fmla="*/ 13 h 121"/>
              <a:gd name="T8" fmla="*/ 27 w 108"/>
              <a:gd name="T9" fmla="*/ 9 h 121"/>
              <a:gd name="T10" fmla="*/ 33 w 108"/>
              <a:gd name="T11" fmla="*/ 17 h 121"/>
              <a:gd name="T12" fmla="*/ 39 w 108"/>
              <a:gd name="T13" fmla="*/ 13 h 121"/>
              <a:gd name="T14" fmla="*/ 39 w 108"/>
              <a:gd name="T15" fmla="*/ 2 h 121"/>
              <a:gd name="T16" fmla="*/ 45 w 108"/>
              <a:gd name="T17" fmla="*/ 0 h 121"/>
              <a:gd name="T18" fmla="*/ 60 w 108"/>
              <a:gd name="T19" fmla="*/ 6 h 121"/>
              <a:gd name="T20" fmla="*/ 75 w 108"/>
              <a:gd name="T21" fmla="*/ 6 h 121"/>
              <a:gd name="T22" fmla="*/ 79 w 108"/>
              <a:gd name="T23" fmla="*/ 11 h 121"/>
              <a:gd name="T24" fmla="*/ 81 w 108"/>
              <a:gd name="T25" fmla="*/ 27 h 121"/>
              <a:gd name="T26" fmla="*/ 95 w 108"/>
              <a:gd name="T27" fmla="*/ 50 h 121"/>
              <a:gd name="T28" fmla="*/ 108 w 108"/>
              <a:gd name="T29" fmla="*/ 59 h 121"/>
              <a:gd name="T30" fmla="*/ 108 w 108"/>
              <a:gd name="T31" fmla="*/ 82 h 121"/>
              <a:gd name="T32" fmla="*/ 95 w 108"/>
              <a:gd name="T33" fmla="*/ 84 h 121"/>
              <a:gd name="T34" fmla="*/ 89 w 108"/>
              <a:gd name="T35" fmla="*/ 96 h 121"/>
              <a:gd name="T36" fmla="*/ 79 w 108"/>
              <a:gd name="T37" fmla="*/ 104 h 121"/>
              <a:gd name="T38" fmla="*/ 83 w 108"/>
              <a:gd name="T39" fmla="*/ 111 h 121"/>
              <a:gd name="T40" fmla="*/ 79 w 108"/>
              <a:gd name="T41" fmla="*/ 115 h 121"/>
              <a:gd name="T42" fmla="*/ 60 w 108"/>
              <a:gd name="T43" fmla="*/ 121 h 121"/>
              <a:gd name="T44" fmla="*/ 60 w 108"/>
              <a:gd name="T45" fmla="*/ 121 h 121"/>
              <a:gd name="T46" fmla="*/ 43 w 108"/>
              <a:gd name="T47" fmla="*/ 111 h 121"/>
              <a:gd name="T48" fmla="*/ 41 w 108"/>
              <a:gd name="T49" fmla="*/ 96 h 121"/>
              <a:gd name="T50" fmla="*/ 33 w 108"/>
              <a:gd name="T51" fmla="*/ 77 h 121"/>
              <a:gd name="T52" fmla="*/ 27 w 108"/>
              <a:gd name="T53" fmla="*/ 63 h 121"/>
              <a:gd name="T54" fmla="*/ 18 w 108"/>
              <a:gd name="T55" fmla="*/ 63 h 121"/>
              <a:gd name="T56" fmla="*/ 14 w 108"/>
              <a:gd name="T57" fmla="*/ 46 h 121"/>
              <a:gd name="T58" fmla="*/ 0 w 108"/>
              <a:gd name="T59" fmla="*/ 38 h 121"/>
              <a:gd name="T60" fmla="*/ 0 w 108"/>
              <a:gd name="T61" fmla="*/ 38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8" h="121">
                <a:moveTo>
                  <a:pt x="0" y="38"/>
                </a:moveTo>
                <a:lnTo>
                  <a:pt x="2" y="29"/>
                </a:lnTo>
                <a:lnTo>
                  <a:pt x="14" y="25"/>
                </a:lnTo>
                <a:lnTo>
                  <a:pt x="14" y="13"/>
                </a:lnTo>
                <a:lnTo>
                  <a:pt x="27" y="9"/>
                </a:lnTo>
                <a:lnTo>
                  <a:pt x="33" y="17"/>
                </a:lnTo>
                <a:lnTo>
                  <a:pt x="39" y="13"/>
                </a:lnTo>
                <a:lnTo>
                  <a:pt x="39" y="2"/>
                </a:lnTo>
                <a:lnTo>
                  <a:pt x="45" y="0"/>
                </a:lnTo>
                <a:lnTo>
                  <a:pt x="60" y="6"/>
                </a:lnTo>
                <a:lnTo>
                  <a:pt x="75" y="6"/>
                </a:lnTo>
                <a:lnTo>
                  <a:pt x="79" y="11"/>
                </a:lnTo>
                <a:lnTo>
                  <a:pt x="81" y="27"/>
                </a:lnTo>
                <a:lnTo>
                  <a:pt x="95" y="50"/>
                </a:lnTo>
                <a:lnTo>
                  <a:pt x="108" y="59"/>
                </a:lnTo>
                <a:lnTo>
                  <a:pt x="108" y="82"/>
                </a:lnTo>
                <a:lnTo>
                  <a:pt x="95" y="84"/>
                </a:lnTo>
                <a:lnTo>
                  <a:pt x="89" y="96"/>
                </a:lnTo>
                <a:lnTo>
                  <a:pt x="79" y="104"/>
                </a:lnTo>
                <a:lnTo>
                  <a:pt x="83" y="111"/>
                </a:lnTo>
                <a:lnTo>
                  <a:pt x="79" y="115"/>
                </a:lnTo>
                <a:lnTo>
                  <a:pt x="60" y="121"/>
                </a:lnTo>
                <a:lnTo>
                  <a:pt x="60" y="121"/>
                </a:lnTo>
                <a:lnTo>
                  <a:pt x="43" y="111"/>
                </a:lnTo>
                <a:lnTo>
                  <a:pt x="41" y="96"/>
                </a:lnTo>
                <a:lnTo>
                  <a:pt x="33" y="77"/>
                </a:lnTo>
                <a:lnTo>
                  <a:pt x="27" y="63"/>
                </a:lnTo>
                <a:lnTo>
                  <a:pt x="18" y="63"/>
                </a:lnTo>
                <a:lnTo>
                  <a:pt x="14" y="46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77" name="Оренбургская обл.">
            <a:extLst>
              <a:ext uri="{FF2B5EF4-FFF2-40B4-BE49-F238E27FC236}">
                <a16:creationId xmlns:a16="http://schemas.microsoft.com/office/drawing/2014/main" xmlns="" id="{77860690-2C78-6B62-860A-267D3E8A1AD1}"/>
              </a:ext>
            </a:extLst>
          </p:cNvPr>
          <p:cNvSpPr>
            <a:spLocks/>
          </p:cNvSpPr>
          <p:nvPr/>
        </p:nvSpPr>
        <p:spPr bwMode="auto">
          <a:xfrm>
            <a:off x="2593092" y="4793223"/>
            <a:ext cx="863770" cy="746112"/>
          </a:xfrm>
          <a:custGeom>
            <a:avLst/>
            <a:gdLst>
              <a:gd name="T0" fmla="*/ 150 w 169"/>
              <a:gd name="T1" fmla="*/ 121 h 164"/>
              <a:gd name="T2" fmla="*/ 165 w 169"/>
              <a:gd name="T3" fmla="*/ 144 h 164"/>
              <a:gd name="T4" fmla="*/ 154 w 169"/>
              <a:gd name="T5" fmla="*/ 163 h 164"/>
              <a:gd name="T6" fmla="*/ 135 w 169"/>
              <a:gd name="T7" fmla="*/ 151 h 164"/>
              <a:gd name="T8" fmla="*/ 117 w 169"/>
              <a:gd name="T9" fmla="*/ 145 h 164"/>
              <a:gd name="T10" fmla="*/ 108 w 169"/>
              <a:gd name="T11" fmla="*/ 130 h 164"/>
              <a:gd name="T12" fmla="*/ 92 w 169"/>
              <a:gd name="T13" fmla="*/ 132 h 164"/>
              <a:gd name="T14" fmla="*/ 74 w 169"/>
              <a:gd name="T15" fmla="*/ 120 h 164"/>
              <a:gd name="T16" fmla="*/ 53 w 169"/>
              <a:gd name="T17" fmla="*/ 108 h 164"/>
              <a:gd name="T18" fmla="*/ 40 w 169"/>
              <a:gd name="T19" fmla="*/ 110 h 164"/>
              <a:gd name="T20" fmla="*/ 38 w 169"/>
              <a:gd name="T21" fmla="*/ 86 h 164"/>
              <a:gd name="T22" fmla="*/ 24 w 169"/>
              <a:gd name="T23" fmla="*/ 66 h 164"/>
              <a:gd name="T24" fmla="*/ 7 w 169"/>
              <a:gd name="T25" fmla="*/ 61 h 164"/>
              <a:gd name="T26" fmla="*/ 0 w 169"/>
              <a:gd name="T27" fmla="*/ 50 h 164"/>
              <a:gd name="T28" fmla="*/ 0 w 169"/>
              <a:gd name="T29" fmla="*/ 46 h 164"/>
              <a:gd name="T30" fmla="*/ 14 w 169"/>
              <a:gd name="T31" fmla="*/ 46 h 164"/>
              <a:gd name="T32" fmla="*/ 27 w 169"/>
              <a:gd name="T33" fmla="*/ 36 h 164"/>
              <a:gd name="T34" fmla="*/ 37 w 169"/>
              <a:gd name="T35" fmla="*/ 31 h 164"/>
              <a:gd name="T36" fmla="*/ 55 w 169"/>
              <a:gd name="T37" fmla="*/ 11 h 164"/>
              <a:gd name="T38" fmla="*/ 59 w 169"/>
              <a:gd name="T39" fmla="*/ 0 h 164"/>
              <a:gd name="T40" fmla="*/ 69 w 169"/>
              <a:gd name="T41" fmla="*/ 5 h 164"/>
              <a:gd name="T42" fmla="*/ 71 w 169"/>
              <a:gd name="T43" fmla="*/ 14 h 164"/>
              <a:gd name="T44" fmla="*/ 75 w 169"/>
              <a:gd name="T45" fmla="*/ 29 h 164"/>
              <a:gd name="T46" fmla="*/ 72 w 169"/>
              <a:gd name="T47" fmla="*/ 36 h 164"/>
              <a:gd name="T48" fmla="*/ 84 w 169"/>
              <a:gd name="T49" fmla="*/ 51 h 164"/>
              <a:gd name="T50" fmla="*/ 86 w 169"/>
              <a:gd name="T51" fmla="*/ 66 h 164"/>
              <a:gd name="T52" fmla="*/ 83 w 169"/>
              <a:gd name="T53" fmla="*/ 77 h 164"/>
              <a:gd name="T54" fmla="*/ 92 w 169"/>
              <a:gd name="T55" fmla="*/ 78 h 164"/>
              <a:gd name="T56" fmla="*/ 98 w 169"/>
              <a:gd name="T57" fmla="*/ 84 h 164"/>
              <a:gd name="T58" fmla="*/ 90 w 169"/>
              <a:gd name="T59" fmla="*/ 91 h 164"/>
              <a:gd name="T60" fmla="*/ 92 w 169"/>
              <a:gd name="T61" fmla="*/ 98 h 164"/>
              <a:gd name="T62" fmla="*/ 94 w 169"/>
              <a:gd name="T63" fmla="*/ 106 h 164"/>
              <a:gd name="T64" fmla="*/ 104 w 169"/>
              <a:gd name="T65" fmla="*/ 112 h 164"/>
              <a:gd name="T66" fmla="*/ 119 w 169"/>
              <a:gd name="T67" fmla="*/ 116 h 164"/>
              <a:gd name="T68" fmla="*/ 130 w 169"/>
              <a:gd name="T69" fmla="*/ 104 h 164"/>
              <a:gd name="T70" fmla="*/ 139 w 169"/>
              <a:gd name="T71" fmla="*/ 107 h 164"/>
              <a:gd name="T72" fmla="*/ 152 w 169"/>
              <a:gd name="T73" fmla="*/ 107 h 164"/>
              <a:gd name="T74" fmla="*/ 151 w 169"/>
              <a:gd name="T75" fmla="*/ 117 h 164"/>
              <a:gd name="T76" fmla="*/ 151 w 169"/>
              <a:gd name="T77" fmla="*/ 121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9" h="164">
                <a:moveTo>
                  <a:pt x="151" y="121"/>
                </a:moveTo>
                <a:cubicBezTo>
                  <a:pt x="151" y="121"/>
                  <a:pt x="151" y="121"/>
                  <a:pt x="150" y="121"/>
                </a:cubicBezTo>
                <a:cubicBezTo>
                  <a:pt x="147" y="123"/>
                  <a:pt x="155" y="130"/>
                  <a:pt x="157" y="134"/>
                </a:cubicBezTo>
                <a:cubicBezTo>
                  <a:pt x="159" y="137"/>
                  <a:pt x="161" y="140"/>
                  <a:pt x="165" y="144"/>
                </a:cubicBezTo>
                <a:cubicBezTo>
                  <a:pt x="169" y="148"/>
                  <a:pt x="167" y="151"/>
                  <a:pt x="164" y="155"/>
                </a:cubicBezTo>
                <a:cubicBezTo>
                  <a:pt x="162" y="160"/>
                  <a:pt x="161" y="164"/>
                  <a:pt x="154" y="163"/>
                </a:cubicBezTo>
                <a:cubicBezTo>
                  <a:pt x="147" y="162"/>
                  <a:pt x="139" y="159"/>
                  <a:pt x="139" y="156"/>
                </a:cubicBezTo>
                <a:cubicBezTo>
                  <a:pt x="139" y="154"/>
                  <a:pt x="137" y="151"/>
                  <a:pt x="135" y="151"/>
                </a:cubicBezTo>
                <a:cubicBezTo>
                  <a:pt x="134" y="151"/>
                  <a:pt x="132" y="155"/>
                  <a:pt x="129" y="155"/>
                </a:cubicBezTo>
                <a:cubicBezTo>
                  <a:pt x="127" y="155"/>
                  <a:pt x="119" y="148"/>
                  <a:pt x="117" y="145"/>
                </a:cubicBezTo>
                <a:cubicBezTo>
                  <a:pt x="115" y="142"/>
                  <a:pt x="113" y="141"/>
                  <a:pt x="115" y="136"/>
                </a:cubicBezTo>
                <a:cubicBezTo>
                  <a:pt x="117" y="132"/>
                  <a:pt x="111" y="134"/>
                  <a:pt x="108" y="130"/>
                </a:cubicBezTo>
                <a:cubicBezTo>
                  <a:pt x="105" y="127"/>
                  <a:pt x="103" y="127"/>
                  <a:pt x="102" y="129"/>
                </a:cubicBezTo>
                <a:cubicBezTo>
                  <a:pt x="101" y="132"/>
                  <a:pt x="92" y="135"/>
                  <a:pt x="92" y="132"/>
                </a:cubicBezTo>
                <a:cubicBezTo>
                  <a:pt x="91" y="129"/>
                  <a:pt x="90" y="124"/>
                  <a:pt x="88" y="121"/>
                </a:cubicBezTo>
                <a:cubicBezTo>
                  <a:pt x="85" y="117"/>
                  <a:pt x="79" y="116"/>
                  <a:pt x="74" y="120"/>
                </a:cubicBezTo>
                <a:cubicBezTo>
                  <a:pt x="69" y="123"/>
                  <a:pt x="60" y="126"/>
                  <a:pt x="60" y="123"/>
                </a:cubicBezTo>
                <a:cubicBezTo>
                  <a:pt x="59" y="119"/>
                  <a:pt x="53" y="112"/>
                  <a:pt x="53" y="108"/>
                </a:cubicBezTo>
                <a:cubicBezTo>
                  <a:pt x="52" y="104"/>
                  <a:pt x="47" y="104"/>
                  <a:pt x="46" y="109"/>
                </a:cubicBezTo>
                <a:cubicBezTo>
                  <a:pt x="46" y="114"/>
                  <a:pt x="38" y="116"/>
                  <a:pt x="40" y="110"/>
                </a:cubicBezTo>
                <a:cubicBezTo>
                  <a:pt x="42" y="104"/>
                  <a:pt x="43" y="102"/>
                  <a:pt x="42" y="100"/>
                </a:cubicBezTo>
                <a:cubicBezTo>
                  <a:pt x="41" y="97"/>
                  <a:pt x="39" y="91"/>
                  <a:pt x="38" y="86"/>
                </a:cubicBezTo>
                <a:cubicBezTo>
                  <a:pt x="38" y="80"/>
                  <a:pt x="35" y="80"/>
                  <a:pt x="28" y="76"/>
                </a:cubicBezTo>
                <a:cubicBezTo>
                  <a:pt x="20" y="71"/>
                  <a:pt x="24" y="70"/>
                  <a:pt x="24" y="66"/>
                </a:cubicBezTo>
                <a:cubicBezTo>
                  <a:pt x="24" y="62"/>
                  <a:pt x="19" y="61"/>
                  <a:pt x="15" y="62"/>
                </a:cubicBezTo>
                <a:cubicBezTo>
                  <a:pt x="12" y="63"/>
                  <a:pt x="7" y="64"/>
                  <a:pt x="7" y="61"/>
                </a:cubicBezTo>
                <a:cubicBezTo>
                  <a:pt x="6" y="59"/>
                  <a:pt x="7" y="57"/>
                  <a:pt x="3" y="52"/>
                </a:cubicBezTo>
                <a:cubicBezTo>
                  <a:pt x="2" y="51"/>
                  <a:pt x="1" y="50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19" y="38"/>
                  <a:pt x="19" y="38"/>
                  <a:pt x="19" y="38"/>
                </a:cubicBezTo>
                <a:cubicBezTo>
                  <a:pt x="27" y="36"/>
                  <a:pt x="27" y="36"/>
                  <a:pt x="27" y="36"/>
                </a:cubicBezTo>
                <a:cubicBezTo>
                  <a:pt x="29" y="33"/>
                  <a:pt x="29" y="33"/>
                  <a:pt x="29" y="33"/>
                </a:cubicBezTo>
                <a:cubicBezTo>
                  <a:pt x="37" y="31"/>
                  <a:pt x="37" y="31"/>
                  <a:pt x="37" y="31"/>
                </a:cubicBezTo>
                <a:cubicBezTo>
                  <a:pt x="43" y="21"/>
                  <a:pt x="43" y="21"/>
                  <a:pt x="43" y="21"/>
                </a:cubicBezTo>
                <a:cubicBezTo>
                  <a:pt x="55" y="11"/>
                  <a:pt x="55" y="11"/>
                  <a:pt x="55" y="11"/>
                </a:cubicBezTo>
                <a:cubicBezTo>
                  <a:pt x="58" y="6"/>
                  <a:pt x="58" y="6"/>
                  <a:pt x="58" y="6"/>
                </a:cubicBezTo>
                <a:cubicBezTo>
                  <a:pt x="59" y="0"/>
                  <a:pt x="59" y="0"/>
                  <a:pt x="59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9" y="5"/>
                  <a:pt x="69" y="5"/>
                  <a:pt x="69" y="5"/>
                </a:cubicBezTo>
                <a:cubicBezTo>
                  <a:pt x="66" y="10"/>
                  <a:pt x="66" y="10"/>
                  <a:pt x="66" y="10"/>
                </a:cubicBezTo>
                <a:cubicBezTo>
                  <a:pt x="71" y="14"/>
                  <a:pt x="71" y="14"/>
                  <a:pt x="71" y="14"/>
                </a:cubicBezTo>
                <a:cubicBezTo>
                  <a:pt x="72" y="25"/>
                  <a:pt x="72" y="25"/>
                  <a:pt x="72" y="25"/>
                </a:cubicBezTo>
                <a:cubicBezTo>
                  <a:pt x="75" y="29"/>
                  <a:pt x="75" y="29"/>
                  <a:pt x="75" y="29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6"/>
                  <a:pt x="72" y="36"/>
                  <a:pt x="72" y="36"/>
                </a:cubicBezTo>
                <a:cubicBezTo>
                  <a:pt x="80" y="43"/>
                  <a:pt x="80" y="43"/>
                  <a:pt x="80" y="43"/>
                </a:cubicBezTo>
                <a:cubicBezTo>
                  <a:pt x="84" y="51"/>
                  <a:pt x="84" y="51"/>
                  <a:pt x="84" y="51"/>
                </a:cubicBezTo>
                <a:cubicBezTo>
                  <a:pt x="83" y="60"/>
                  <a:pt x="83" y="60"/>
                  <a:pt x="83" y="60"/>
                </a:cubicBezTo>
                <a:cubicBezTo>
                  <a:pt x="86" y="66"/>
                  <a:pt x="86" y="66"/>
                  <a:pt x="86" y="66"/>
                </a:cubicBezTo>
                <a:cubicBezTo>
                  <a:pt x="83" y="72"/>
                  <a:pt x="83" y="72"/>
                  <a:pt x="83" y="72"/>
                </a:cubicBezTo>
                <a:cubicBezTo>
                  <a:pt x="83" y="77"/>
                  <a:pt x="83" y="77"/>
                  <a:pt x="83" y="77"/>
                </a:cubicBezTo>
                <a:cubicBezTo>
                  <a:pt x="88" y="80"/>
                  <a:pt x="88" y="80"/>
                  <a:pt x="88" y="80"/>
                </a:cubicBezTo>
                <a:cubicBezTo>
                  <a:pt x="92" y="78"/>
                  <a:pt x="92" y="78"/>
                  <a:pt x="92" y="78"/>
                </a:cubicBezTo>
                <a:cubicBezTo>
                  <a:pt x="98" y="78"/>
                  <a:pt x="98" y="78"/>
                  <a:pt x="98" y="78"/>
                </a:cubicBezTo>
                <a:cubicBezTo>
                  <a:pt x="98" y="84"/>
                  <a:pt x="98" y="84"/>
                  <a:pt x="98" y="84"/>
                </a:cubicBezTo>
                <a:cubicBezTo>
                  <a:pt x="91" y="87"/>
                  <a:pt x="91" y="87"/>
                  <a:pt x="91" y="87"/>
                </a:cubicBezTo>
                <a:cubicBezTo>
                  <a:pt x="90" y="91"/>
                  <a:pt x="90" y="91"/>
                  <a:pt x="90" y="91"/>
                </a:cubicBezTo>
                <a:cubicBezTo>
                  <a:pt x="90" y="91"/>
                  <a:pt x="97" y="92"/>
                  <a:pt x="96" y="93"/>
                </a:cubicBezTo>
                <a:cubicBezTo>
                  <a:pt x="96" y="94"/>
                  <a:pt x="92" y="98"/>
                  <a:pt x="92" y="98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94" y="106"/>
                  <a:pt x="94" y="106"/>
                  <a:pt x="94" y="106"/>
                </a:cubicBezTo>
                <a:cubicBezTo>
                  <a:pt x="96" y="108"/>
                  <a:pt x="96" y="108"/>
                  <a:pt x="96" y="108"/>
                </a:cubicBezTo>
                <a:cubicBezTo>
                  <a:pt x="104" y="112"/>
                  <a:pt x="104" y="112"/>
                  <a:pt x="104" y="112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9" y="116"/>
                  <a:pt x="119" y="116"/>
                  <a:pt x="119" y="116"/>
                </a:cubicBezTo>
                <a:cubicBezTo>
                  <a:pt x="129" y="104"/>
                  <a:pt x="129" y="104"/>
                  <a:pt x="129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29" y="105"/>
                  <a:pt x="129" y="105"/>
                  <a:pt x="129" y="105"/>
                </a:cubicBezTo>
                <a:cubicBezTo>
                  <a:pt x="139" y="107"/>
                  <a:pt x="139" y="107"/>
                  <a:pt x="139" y="107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152" y="107"/>
                  <a:pt x="152" y="107"/>
                  <a:pt x="152" y="107"/>
                </a:cubicBezTo>
                <a:cubicBezTo>
                  <a:pt x="154" y="111"/>
                  <a:pt x="154" y="111"/>
                  <a:pt x="154" y="111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48" y="119"/>
                  <a:pt x="148" y="119"/>
                  <a:pt x="148" y="119"/>
                </a:cubicBezTo>
                <a:lnTo>
                  <a:pt x="151" y="121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78" name="Омская обл.">
            <a:extLst>
              <a:ext uri="{FF2B5EF4-FFF2-40B4-BE49-F238E27FC236}">
                <a16:creationId xmlns:a16="http://schemas.microsoft.com/office/drawing/2014/main" xmlns="" id="{5B86384B-648B-07DB-497E-04A1C027730F}"/>
              </a:ext>
            </a:extLst>
          </p:cNvPr>
          <p:cNvSpPr>
            <a:spLocks/>
          </p:cNvSpPr>
          <p:nvPr/>
        </p:nvSpPr>
        <p:spPr bwMode="auto">
          <a:xfrm>
            <a:off x="4396703" y="4828232"/>
            <a:ext cx="527587" cy="689223"/>
          </a:xfrm>
          <a:custGeom>
            <a:avLst/>
            <a:gdLst>
              <a:gd name="T0" fmla="*/ 94 w 103"/>
              <a:gd name="T1" fmla="*/ 19 h 151"/>
              <a:gd name="T2" fmla="*/ 98 w 103"/>
              <a:gd name="T3" fmla="*/ 29 h 151"/>
              <a:gd name="T4" fmla="*/ 103 w 103"/>
              <a:gd name="T5" fmla="*/ 50 h 151"/>
              <a:gd name="T6" fmla="*/ 98 w 103"/>
              <a:gd name="T7" fmla="*/ 72 h 151"/>
              <a:gd name="T8" fmla="*/ 89 w 103"/>
              <a:gd name="T9" fmla="*/ 86 h 151"/>
              <a:gd name="T10" fmla="*/ 77 w 103"/>
              <a:gd name="T11" fmla="*/ 103 h 151"/>
              <a:gd name="T12" fmla="*/ 81 w 103"/>
              <a:gd name="T13" fmla="*/ 126 h 151"/>
              <a:gd name="T14" fmla="*/ 76 w 103"/>
              <a:gd name="T15" fmla="*/ 139 h 151"/>
              <a:gd name="T16" fmla="*/ 65 w 103"/>
              <a:gd name="T17" fmla="*/ 146 h 151"/>
              <a:gd name="T18" fmla="*/ 49 w 103"/>
              <a:gd name="T19" fmla="*/ 149 h 151"/>
              <a:gd name="T20" fmla="*/ 35 w 103"/>
              <a:gd name="T21" fmla="*/ 147 h 151"/>
              <a:gd name="T22" fmla="*/ 40 w 103"/>
              <a:gd name="T23" fmla="*/ 136 h 151"/>
              <a:gd name="T24" fmla="*/ 26 w 103"/>
              <a:gd name="T25" fmla="*/ 132 h 151"/>
              <a:gd name="T26" fmla="*/ 18 w 103"/>
              <a:gd name="T27" fmla="*/ 121 h 151"/>
              <a:gd name="T28" fmla="*/ 2 w 103"/>
              <a:gd name="T29" fmla="*/ 117 h 151"/>
              <a:gd name="T30" fmla="*/ 7 w 103"/>
              <a:gd name="T31" fmla="*/ 104 h 151"/>
              <a:gd name="T32" fmla="*/ 5 w 103"/>
              <a:gd name="T33" fmla="*/ 89 h 151"/>
              <a:gd name="T34" fmla="*/ 1 w 103"/>
              <a:gd name="T35" fmla="*/ 81 h 151"/>
              <a:gd name="T36" fmla="*/ 6 w 103"/>
              <a:gd name="T37" fmla="*/ 72 h 151"/>
              <a:gd name="T38" fmla="*/ 14 w 103"/>
              <a:gd name="T39" fmla="*/ 66 h 151"/>
              <a:gd name="T40" fmla="*/ 22 w 103"/>
              <a:gd name="T41" fmla="*/ 51 h 151"/>
              <a:gd name="T42" fmla="*/ 30 w 103"/>
              <a:gd name="T43" fmla="*/ 48 h 151"/>
              <a:gd name="T44" fmla="*/ 28 w 103"/>
              <a:gd name="T45" fmla="*/ 39 h 151"/>
              <a:gd name="T46" fmla="*/ 17 w 103"/>
              <a:gd name="T47" fmla="*/ 29 h 151"/>
              <a:gd name="T48" fmla="*/ 22 w 103"/>
              <a:gd name="T49" fmla="*/ 23 h 151"/>
              <a:gd name="T50" fmla="*/ 21 w 103"/>
              <a:gd name="T51" fmla="*/ 12 h 151"/>
              <a:gd name="T52" fmla="*/ 38 w 103"/>
              <a:gd name="T53" fmla="*/ 3 h 151"/>
              <a:gd name="T54" fmla="*/ 35 w 103"/>
              <a:gd name="T55" fmla="*/ 12 h 151"/>
              <a:gd name="T56" fmla="*/ 50 w 103"/>
              <a:gd name="T57" fmla="*/ 17 h 151"/>
              <a:gd name="T58" fmla="*/ 60 w 103"/>
              <a:gd name="T59" fmla="*/ 19 h 151"/>
              <a:gd name="T60" fmla="*/ 69 w 103"/>
              <a:gd name="T61" fmla="*/ 19 h 151"/>
              <a:gd name="T62" fmla="*/ 95 w 103"/>
              <a:gd name="T63" fmla="*/ 1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3" h="151">
                <a:moveTo>
                  <a:pt x="95" y="10"/>
                </a:moveTo>
                <a:cubicBezTo>
                  <a:pt x="94" y="19"/>
                  <a:pt x="94" y="19"/>
                  <a:pt x="94" y="19"/>
                </a:cubicBezTo>
                <a:cubicBezTo>
                  <a:pt x="94" y="27"/>
                  <a:pt x="94" y="27"/>
                  <a:pt x="94" y="27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8"/>
                  <a:pt x="98" y="38"/>
                  <a:pt x="98" y="38"/>
                </a:cubicBezTo>
                <a:cubicBezTo>
                  <a:pt x="103" y="50"/>
                  <a:pt x="103" y="50"/>
                  <a:pt x="103" y="50"/>
                </a:cubicBezTo>
                <a:cubicBezTo>
                  <a:pt x="103" y="67"/>
                  <a:pt x="103" y="67"/>
                  <a:pt x="103" y="67"/>
                </a:cubicBezTo>
                <a:cubicBezTo>
                  <a:pt x="98" y="72"/>
                  <a:pt x="98" y="72"/>
                  <a:pt x="98" y="72"/>
                </a:cubicBezTo>
                <a:cubicBezTo>
                  <a:pt x="96" y="82"/>
                  <a:pt x="96" y="82"/>
                  <a:pt x="96" y="82"/>
                </a:cubicBezTo>
                <a:cubicBezTo>
                  <a:pt x="89" y="86"/>
                  <a:pt x="89" y="86"/>
                  <a:pt x="89" y="86"/>
                </a:cubicBezTo>
                <a:cubicBezTo>
                  <a:pt x="80" y="91"/>
                  <a:pt x="80" y="91"/>
                  <a:pt x="80" y="91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81" y="126"/>
                  <a:pt x="81" y="126"/>
                  <a:pt x="81" y="126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76" y="139"/>
                  <a:pt x="76" y="139"/>
                  <a:pt x="76" y="139"/>
                </a:cubicBezTo>
                <a:cubicBezTo>
                  <a:pt x="74" y="139"/>
                  <a:pt x="72" y="140"/>
                  <a:pt x="71" y="141"/>
                </a:cubicBezTo>
                <a:cubicBezTo>
                  <a:pt x="69" y="144"/>
                  <a:pt x="65" y="146"/>
                  <a:pt x="65" y="146"/>
                </a:cubicBezTo>
                <a:cubicBezTo>
                  <a:pt x="64" y="146"/>
                  <a:pt x="58" y="146"/>
                  <a:pt x="56" y="149"/>
                </a:cubicBezTo>
                <a:cubicBezTo>
                  <a:pt x="53" y="151"/>
                  <a:pt x="49" y="151"/>
                  <a:pt x="49" y="149"/>
                </a:cubicBezTo>
                <a:cubicBezTo>
                  <a:pt x="48" y="147"/>
                  <a:pt x="45" y="146"/>
                  <a:pt x="43" y="148"/>
                </a:cubicBezTo>
                <a:cubicBezTo>
                  <a:pt x="41" y="150"/>
                  <a:pt x="36" y="149"/>
                  <a:pt x="35" y="147"/>
                </a:cubicBezTo>
                <a:cubicBezTo>
                  <a:pt x="35" y="145"/>
                  <a:pt x="33" y="143"/>
                  <a:pt x="35" y="141"/>
                </a:cubicBezTo>
                <a:cubicBezTo>
                  <a:pt x="36" y="139"/>
                  <a:pt x="40" y="136"/>
                  <a:pt x="40" y="136"/>
                </a:cubicBezTo>
                <a:cubicBezTo>
                  <a:pt x="40" y="136"/>
                  <a:pt x="35" y="133"/>
                  <a:pt x="33" y="131"/>
                </a:cubicBezTo>
                <a:cubicBezTo>
                  <a:pt x="31" y="129"/>
                  <a:pt x="28" y="130"/>
                  <a:pt x="26" y="132"/>
                </a:cubicBezTo>
                <a:cubicBezTo>
                  <a:pt x="23" y="134"/>
                  <a:pt x="23" y="126"/>
                  <a:pt x="23" y="124"/>
                </a:cubicBezTo>
                <a:cubicBezTo>
                  <a:pt x="23" y="122"/>
                  <a:pt x="20" y="118"/>
                  <a:pt x="18" y="121"/>
                </a:cubicBezTo>
                <a:cubicBezTo>
                  <a:pt x="16" y="124"/>
                  <a:pt x="9" y="123"/>
                  <a:pt x="9" y="122"/>
                </a:cubicBezTo>
                <a:cubicBezTo>
                  <a:pt x="8" y="120"/>
                  <a:pt x="4" y="120"/>
                  <a:pt x="2" y="117"/>
                </a:cubicBezTo>
                <a:cubicBezTo>
                  <a:pt x="0" y="115"/>
                  <a:pt x="3" y="115"/>
                  <a:pt x="4" y="112"/>
                </a:cubicBezTo>
                <a:cubicBezTo>
                  <a:pt x="6" y="110"/>
                  <a:pt x="7" y="108"/>
                  <a:pt x="7" y="104"/>
                </a:cubicBezTo>
                <a:cubicBezTo>
                  <a:pt x="8" y="101"/>
                  <a:pt x="6" y="99"/>
                  <a:pt x="7" y="97"/>
                </a:cubicBezTo>
                <a:cubicBezTo>
                  <a:pt x="8" y="95"/>
                  <a:pt x="6" y="92"/>
                  <a:pt x="5" y="89"/>
                </a:cubicBezTo>
                <a:cubicBezTo>
                  <a:pt x="5" y="88"/>
                  <a:pt x="3" y="86"/>
                  <a:pt x="1" y="86"/>
                </a:cubicBezTo>
                <a:cubicBezTo>
                  <a:pt x="1" y="81"/>
                  <a:pt x="1" y="81"/>
                  <a:pt x="1" y="81"/>
                </a:cubicBezTo>
                <a:cubicBezTo>
                  <a:pt x="5" y="78"/>
                  <a:pt x="5" y="78"/>
                  <a:pt x="5" y="78"/>
                </a:cubicBezTo>
                <a:cubicBezTo>
                  <a:pt x="6" y="72"/>
                  <a:pt x="6" y="72"/>
                  <a:pt x="6" y="72"/>
                </a:cubicBezTo>
                <a:cubicBezTo>
                  <a:pt x="12" y="69"/>
                  <a:pt x="12" y="69"/>
                  <a:pt x="12" y="69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57"/>
                  <a:pt x="14" y="57"/>
                  <a:pt x="14" y="57"/>
                </a:cubicBezTo>
                <a:cubicBezTo>
                  <a:pt x="22" y="51"/>
                  <a:pt x="22" y="51"/>
                  <a:pt x="22" y="51"/>
                </a:cubicBezTo>
                <a:cubicBezTo>
                  <a:pt x="26" y="50"/>
                  <a:pt x="26" y="50"/>
                  <a:pt x="26" y="50"/>
                </a:cubicBezTo>
                <a:cubicBezTo>
                  <a:pt x="30" y="48"/>
                  <a:pt x="30" y="48"/>
                  <a:pt x="30" y="48"/>
                </a:cubicBezTo>
                <a:cubicBezTo>
                  <a:pt x="33" y="45"/>
                  <a:pt x="33" y="45"/>
                  <a:pt x="33" y="45"/>
                </a:cubicBezTo>
                <a:cubicBezTo>
                  <a:pt x="28" y="39"/>
                  <a:pt x="28" y="39"/>
                  <a:pt x="28" y="39"/>
                </a:cubicBezTo>
                <a:cubicBezTo>
                  <a:pt x="25" y="34"/>
                  <a:pt x="25" y="34"/>
                  <a:pt x="25" y="34"/>
                </a:cubicBezTo>
                <a:cubicBezTo>
                  <a:pt x="17" y="29"/>
                  <a:pt x="17" y="29"/>
                  <a:pt x="17" y="29"/>
                </a:cubicBezTo>
                <a:cubicBezTo>
                  <a:pt x="18" y="27"/>
                  <a:pt x="18" y="27"/>
                  <a:pt x="18" y="27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2"/>
                  <a:pt x="21" y="12"/>
                  <a:pt x="21" y="12"/>
                </a:cubicBezTo>
                <a:cubicBezTo>
                  <a:pt x="30" y="0"/>
                  <a:pt x="30" y="0"/>
                  <a:pt x="30" y="0"/>
                </a:cubicBezTo>
                <a:cubicBezTo>
                  <a:pt x="38" y="3"/>
                  <a:pt x="38" y="3"/>
                  <a:pt x="38" y="3"/>
                </a:cubicBezTo>
                <a:cubicBezTo>
                  <a:pt x="34" y="8"/>
                  <a:pt x="34" y="8"/>
                  <a:pt x="34" y="8"/>
                </a:cubicBezTo>
                <a:cubicBezTo>
                  <a:pt x="35" y="12"/>
                  <a:pt x="35" y="12"/>
                  <a:pt x="35" y="12"/>
                </a:cubicBezTo>
                <a:cubicBezTo>
                  <a:pt x="41" y="13"/>
                  <a:pt x="41" y="13"/>
                  <a:pt x="41" y="13"/>
                </a:cubicBezTo>
                <a:cubicBezTo>
                  <a:pt x="50" y="17"/>
                  <a:pt x="50" y="17"/>
                  <a:pt x="50" y="17"/>
                </a:cubicBezTo>
                <a:cubicBezTo>
                  <a:pt x="56" y="20"/>
                  <a:pt x="56" y="20"/>
                  <a:pt x="56" y="20"/>
                </a:cubicBezTo>
                <a:cubicBezTo>
                  <a:pt x="60" y="19"/>
                  <a:pt x="60" y="19"/>
                  <a:pt x="60" y="19"/>
                </a:cubicBezTo>
                <a:cubicBezTo>
                  <a:pt x="63" y="15"/>
                  <a:pt x="63" y="15"/>
                  <a:pt x="63" y="15"/>
                </a:cubicBezTo>
                <a:cubicBezTo>
                  <a:pt x="69" y="19"/>
                  <a:pt x="69" y="19"/>
                  <a:pt x="69" y="19"/>
                </a:cubicBezTo>
                <a:cubicBezTo>
                  <a:pt x="83" y="20"/>
                  <a:pt x="83" y="20"/>
                  <a:pt x="83" y="20"/>
                </a:cubicBezTo>
                <a:lnTo>
                  <a:pt x="95" y="10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79" name="Новосибирская обл.">
            <a:extLst>
              <a:ext uri="{FF2B5EF4-FFF2-40B4-BE49-F238E27FC236}">
                <a16:creationId xmlns:a16="http://schemas.microsoft.com/office/drawing/2014/main" xmlns="" id="{10D7BFC7-64B0-A835-6F3C-F8ACE5E98DFE}"/>
              </a:ext>
            </a:extLst>
          </p:cNvPr>
          <p:cNvSpPr>
            <a:spLocks/>
          </p:cNvSpPr>
          <p:nvPr/>
        </p:nvSpPr>
        <p:spPr bwMode="auto">
          <a:xfrm>
            <a:off x="4786870" y="5071101"/>
            <a:ext cx="841685" cy="568883"/>
          </a:xfrm>
          <a:custGeom>
            <a:avLst/>
            <a:gdLst>
              <a:gd name="T0" fmla="*/ 27 w 165"/>
              <a:gd name="T1" fmla="*/ 0 h 125"/>
              <a:gd name="T2" fmla="*/ 33 w 165"/>
              <a:gd name="T3" fmla="*/ 1 h 125"/>
              <a:gd name="T4" fmla="*/ 39 w 165"/>
              <a:gd name="T5" fmla="*/ 7 h 125"/>
              <a:gd name="T6" fmla="*/ 51 w 165"/>
              <a:gd name="T7" fmla="*/ 7 h 125"/>
              <a:gd name="T8" fmla="*/ 71 w 165"/>
              <a:gd name="T9" fmla="*/ 14 h 125"/>
              <a:gd name="T10" fmla="*/ 88 w 165"/>
              <a:gd name="T11" fmla="*/ 35 h 125"/>
              <a:gd name="T12" fmla="*/ 103 w 165"/>
              <a:gd name="T13" fmla="*/ 35 h 125"/>
              <a:gd name="T14" fmla="*/ 110 w 165"/>
              <a:gd name="T15" fmla="*/ 42 h 125"/>
              <a:gd name="T16" fmla="*/ 124 w 165"/>
              <a:gd name="T17" fmla="*/ 41 h 125"/>
              <a:gd name="T18" fmla="*/ 129 w 165"/>
              <a:gd name="T19" fmla="*/ 35 h 125"/>
              <a:gd name="T20" fmla="*/ 136 w 165"/>
              <a:gd name="T21" fmla="*/ 38 h 125"/>
              <a:gd name="T22" fmla="*/ 135 w 165"/>
              <a:gd name="T23" fmla="*/ 52 h 125"/>
              <a:gd name="T24" fmla="*/ 137 w 165"/>
              <a:gd name="T25" fmla="*/ 55 h 125"/>
              <a:gd name="T26" fmla="*/ 135 w 165"/>
              <a:gd name="T27" fmla="*/ 58 h 125"/>
              <a:gd name="T28" fmla="*/ 138 w 165"/>
              <a:gd name="T29" fmla="*/ 62 h 125"/>
              <a:gd name="T30" fmla="*/ 147 w 165"/>
              <a:gd name="T31" fmla="*/ 52 h 125"/>
              <a:gd name="T32" fmla="*/ 156 w 165"/>
              <a:gd name="T33" fmla="*/ 54 h 125"/>
              <a:gd name="T34" fmla="*/ 158 w 165"/>
              <a:gd name="T35" fmla="*/ 64 h 125"/>
              <a:gd name="T36" fmla="*/ 161 w 165"/>
              <a:gd name="T37" fmla="*/ 76 h 125"/>
              <a:gd name="T38" fmla="*/ 159 w 165"/>
              <a:gd name="T39" fmla="*/ 88 h 125"/>
              <a:gd name="T40" fmla="*/ 165 w 165"/>
              <a:gd name="T41" fmla="*/ 99 h 125"/>
              <a:gd name="T42" fmla="*/ 156 w 165"/>
              <a:gd name="T43" fmla="*/ 106 h 125"/>
              <a:gd name="T44" fmla="*/ 147 w 165"/>
              <a:gd name="T45" fmla="*/ 106 h 125"/>
              <a:gd name="T46" fmla="*/ 142 w 165"/>
              <a:gd name="T47" fmla="*/ 110 h 125"/>
              <a:gd name="T48" fmla="*/ 137 w 165"/>
              <a:gd name="T49" fmla="*/ 107 h 125"/>
              <a:gd name="T50" fmla="*/ 133 w 165"/>
              <a:gd name="T51" fmla="*/ 112 h 125"/>
              <a:gd name="T52" fmla="*/ 128 w 165"/>
              <a:gd name="T53" fmla="*/ 107 h 125"/>
              <a:gd name="T54" fmla="*/ 121 w 165"/>
              <a:gd name="T55" fmla="*/ 117 h 125"/>
              <a:gd name="T56" fmla="*/ 117 w 165"/>
              <a:gd name="T57" fmla="*/ 125 h 125"/>
              <a:gd name="T58" fmla="*/ 103 w 165"/>
              <a:gd name="T59" fmla="*/ 115 h 125"/>
              <a:gd name="T60" fmla="*/ 103 w 165"/>
              <a:gd name="T61" fmla="*/ 108 h 125"/>
              <a:gd name="T62" fmla="*/ 95 w 165"/>
              <a:gd name="T63" fmla="*/ 99 h 125"/>
              <a:gd name="T64" fmla="*/ 86 w 165"/>
              <a:gd name="T65" fmla="*/ 99 h 125"/>
              <a:gd name="T66" fmla="*/ 75 w 165"/>
              <a:gd name="T67" fmla="*/ 103 h 125"/>
              <a:gd name="T68" fmla="*/ 67 w 165"/>
              <a:gd name="T69" fmla="*/ 110 h 125"/>
              <a:gd name="T70" fmla="*/ 56 w 165"/>
              <a:gd name="T71" fmla="*/ 110 h 125"/>
              <a:gd name="T72" fmla="*/ 50 w 165"/>
              <a:gd name="T73" fmla="*/ 112 h 125"/>
              <a:gd name="T74" fmla="*/ 45 w 165"/>
              <a:gd name="T75" fmla="*/ 114 h 125"/>
              <a:gd name="T76" fmla="*/ 40 w 165"/>
              <a:gd name="T77" fmla="*/ 109 h 125"/>
              <a:gd name="T78" fmla="*/ 33 w 165"/>
              <a:gd name="T79" fmla="*/ 116 h 125"/>
              <a:gd name="T80" fmla="*/ 28 w 165"/>
              <a:gd name="T81" fmla="*/ 109 h 125"/>
              <a:gd name="T82" fmla="*/ 16 w 165"/>
              <a:gd name="T83" fmla="*/ 91 h 125"/>
              <a:gd name="T84" fmla="*/ 21 w 165"/>
              <a:gd name="T85" fmla="*/ 87 h 125"/>
              <a:gd name="T86" fmla="*/ 20 w 165"/>
              <a:gd name="T87" fmla="*/ 82 h 125"/>
              <a:gd name="T88" fmla="*/ 11 w 165"/>
              <a:gd name="T89" fmla="*/ 84 h 125"/>
              <a:gd name="T90" fmla="*/ 3 w 165"/>
              <a:gd name="T91" fmla="*/ 86 h 125"/>
              <a:gd name="T92" fmla="*/ 0 w 165"/>
              <a:gd name="T93" fmla="*/ 86 h 125"/>
              <a:gd name="T94" fmla="*/ 1 w 165"/>
              <a:gd name="T95" fmla="*/ 81 h 125"/>
              <a:gd name="T96" fmla="*/ 5 w 165"/>
              <a:gd name="T97" fmla="*/ 73 h 125"/>
              <a:gd name="T98" fmla="*/ 2 w 165"/>
              <a:gd name="T99" fmla="*/ 67 h 125"/>
              <a:gd name="T100" fmla="*/ 1 w 165"/>
              <a:gd name="T101" fmla="*/ 50 h 125"/>
              <a:gd name="T102" fmla="*/ 4 w 165"/>
              <a:gd name="T103" fmla="*/ 38 h 125"/>
              <a:gd name="T104" fmla="*/ 13 w 165"/>
              <a:gd name="T105" fmla="*/ 33 h 125"/>
              <a:gd name="T106" fmla="*/ 20 w 165"/>
              <a:gd name="T107" fmla="*/ 29 h 125"/>
              <a:gd name="T108" fmla="*/ 22 w 165"/>
              <a:gd name="T109" fmla="*/ 19 h 125"/>
              <a:gd name="T110" fmla="*/ 27 w 165"/>
              <a:gd name="T111" fmla="*/ 14 h 125"/>
              <a:gd name="T112" fmla="*/ 27 w 165"/>
              <a:gd name="T11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5" h="125">
                <a:moveTo>
                  <a:pt x="27" y="0"/>
                </a:moveTo>
                <a:cubicBezTo>
                  <a:pt x="33" y="1"/>
                  <a:pt x="33" y="1"/>
                  <a:pt x="33" y="1"/>
                </a:cubicBezTo>
                <a:cubicBezTo>
                  <a:pt x="39" y="7"/>
                  <a:pt x="39" y="7"/>
                  <a:pt x="39" y="7"/>
                </a:cubicBezTo>
                <a:cubicBezTo>
                  <a:pt x="51" y="7"/>
                  <a:pt x="51" y="7"/>
                  <a:pt x="51" y="7"/>
                </a:cubicBezTo>
                <a:cubicBezTo>
                  <a:pt x="71" y="14"/>
                  <a:pt x="71" y="14"/>
                  <a:pt x="71" y="14"/>
                </a:cubicBezTo>
                <a:cubicBezTo>
                  <a:pt x="88" y="35"/>
                  <a:pt x="88" y="35"/>
                  <a:pt x="88" y="35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10" y="42"/>
                  <a:pt x="110" y="42"/>
                  <a:pt x="110" y="42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9" y="35"/>
                  <a:pt x="129" y="35"/>
                  <a:pt x="129" y="35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5" y="52"/>
                  <a:pt x="135" y="52"/>
                  <a:pt x="135" y="52"/>
                </a:cubicBezTo>
                <a:cubicBezTo>
                  <a:pt x="137" y="55"/>
                  <a:pt x="137" y="55"/>
                  <a:pt x="137" y="55"/>
                </a:cubicBezTo>
                <a:cubicBezTo>
                  <a:pt x="135" y="58"/>
                  <a:pt x="135" y="58"/>
                  <a:pt x="135" y="58"/>
                </a:cubicBezTo>
                <a:cubicBezTo>
                  <a:pt x="138" y="62"/>
                  <a:pt x="138" y="62"/>
                  <a:pt x="138" y="6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56" y="54"/>
                  <a:pt x="156" y="54"/>
                  <a:pt x="156" y="54"/>
                </a:cubicBezTo>
                <a:cubicBezTo>
                  <a:pt x="158" y="64"/>
                  <a:pt x="158" y="64"/>
                  <a:pt x="158" y="64"/>
                </a:cubicBezTo>
                <a:cubicBezTo>
                  <a:pt x="158" y="64"/>
                  <a:pt x="161" y="76"/>
                  <a:pt x="161" y="76"/>
                </a:cubicBezTo>
                <a:cubicBezTo>
                  <a:pt x="161" y="77"/>
                  <a:pt x="159" y="88"/>
                  <a:pt x="159" y="88"/>
                </a:cubicBezTo>
                <a:cubicBezTo>
                  <a:pt x="165" y="99"/>
                  <a:pt x="165" y="99"/>
                  <a:pt x="165" y="99"/>
                </a:cubicBezTo>
                <a:cubicBezTo>
                  <a:pt x="156" y="106"/>
                  <a:pt x="156" y="106"/>
                  <a:pt x="156" y="106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2" y="110"/>
                  <a:pt x="142" y="110"/>
                  <a:pt x="142" y="110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3" y="112"/>
                  <a:pt x="133" y="112"/>
                  <a:pt x="133" y="112"/>
                </a:cubicBezTo>
                <a:cubicBezTo>
                  <a:pt x="128" y="107"/>
                  <a:pt x="128" y="107"/>
                  <a:pt x="128" y="10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17" y="125"/>
                  <a:pt x="117" y="125"/>
                  <a:pt x="117" y="125"/>
                </a:cubicBezTo>
                <a:cubicBezTo>
                  <a:pt x="103" y="115"/>
                  <a:pt x="103" y="115"/>
                  <a:pt x="103" y="115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95" y="99"/>
                  <a:pt x="95" y="99"/>
                  <a:pt x="95" y="99"/>
                </a:cubicBezTo>
                <a:cubicBezTo>
                  <a:pt x="86" y="99"/>
                  <a:pt x="86" y="99"/>
                  <a:pt x="86" y="99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45" y="114"/>
                  <a:pt x="45" y="114"/>
                  <a:pt x="45" y="114"/>
                </a:cubicBezTo>
                <a:cubicBezTo>
                  <a:pt x="40" y="109"/>
                  <a:pt x="40" y="109"/>
                  <a:pt x="40" y="109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1" y="113"/>
                  <a:pt x="29" y="110"/>
                  <a:pt x="28" y="109"/>
                </a:cubicBezTo>
                <a:cubicBezTo>
                  <a:pt x="23" y="105"/>
                  <a:pt x="16" y="94"/>
                  <a:pt x="16" y="91"/>
                </a:cubicBezTo>
                <a:cubicBezTo>
                  <a:pt x="16" y="87"/>
                  <a:pt x="18" y="88"/>
                  <a:pt x="21" y="87"/>
                </a:cubicBezTo>
                <a:cubicBezTo>
                  <a:pt x="23" y="85"/>
                  <a:pt x="21" y="82"/>
                  <a:pt x="20" y="82"/>
                </a:cubicBezTo>
                <a:cubicBezTo>
                  <a:pt x="18" y="82"/>
                  <a:pt x="13" y="83"/>
                  <a:pt x="11" y="84"/>
                </a:cubicBezTo>
                <a:cubicBezTo>
                  <a:pt x="9" y="84"/>
                  <a:pt x="6" y="86"/>
                  <a:pt x="3" y="86"/>
                </a:cubicBezTo>
                <a:cubicBezTo>
                  <a:pt x="2" y="85"/>
                  <a:pt x="1" y="85"/>
                  <a:pt x="0" y="86"/>
                </a:cubicBezTo>
                <a:cubicBezTo>
                  <a:pt x="1" y="81"/>
                  <a:pt x="1" y="81"/>
                  <a:pt x="1" y="81"/>
                </a:cubicBezTo>
                <a:cubicBezTo>
                  <a:pt x="5" y="73"/>
                  <a:pt x="5" y="73"/>
                  <a:pt x="5" y="73"/>
                </a:cubicBezTo>
                <a:cubicBezTo>
                  <a:pt x="2" y="67"/>
                  <a:pt x="2" y="67"/>
                  <a:pt x="2" y="67"/>
                </a:cubicBezTo>
                <a:cubicBezTo>
                  <a:pt x="1" y="50"/>
                  <a:pt x="1" y="50"/>
                  <a:pt x="1" y="50"/>
                </a:cubicBezTo>
                <a:cubicBezTo>
                  <a:pt x="4" y="38"/>
                  <a:pt x="4" y="38"/>
                  <a:pt x="4" y="38"/>
                </a:cubicBezTo>
                <a:cubicBezTo>
                  <a:pt x="13" y="33"/>
                  <a:pt x="13" y="33"/>
                  <a:pt x="13" y="33"/>
                </a:cubicBezTo>
                <a:cubicBezTo>
                  <a:pt x="20" y="29"/>
                  <a:pt x="20" y="29"/>
                  <a:pt x="20" y="29"/>
                </a:cubicBezTo>
                <a:cubicBezTo>
                  <a:pt x="22" y="19"/>
                  <a:pt x="22" y="19"/>
                  <a:pt x="22" y="19"/>
                </a:cubicBezTo>
                <a:cubicBezTo>
                  <a:pt x="27" y="14"/>
                  <a:pt x="27" y="14"/>
                  <a:pt x="27" y="14"/>
                </a:cubicBezTo>
                <a:lnTo>
                  <a:pt x="27" y="0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80" name="Новгородская обл.">
            <a:extLst>
              <a:ext uri="{FF2B5EF4-FFF2-40B4-BE49-F238E27FC236}">
                <a16:creationId xmlns:a16="http://schemas.microsoft.com/office/drawing/2014/main" xmlns="" id="{A5AAD399-18B3-FEB5-53C2-3AAEA255C66F}"/>
              </a:ext>
            </a:extLst>
          </p:cNvPr>
          <p:cNvSpPr>
            <a:spLocks/>
          </p:cNvSpPr>
          <p:nvPr/>
        </p:nvSpPr>
        <p:spPr bwMode="auto">
          <a:xfrm>
            <a:off x="1744045" y="3301001"/>
            <a:ext cx="485871" cy="328202"/>
          </a:xfrm>
          <a:custGeom>
            <a:avLst/>
            <a:gdLst>
              <a:gd name="T0" fmla="*/ 193 w 198"/>
              <a:gd name="T1" fmla="*/ 150 h 150"/>
              <a:gd name="T2" fmla="*/ 164 w 198"/>
              <a:gd name="T3" fmla="*/ 134 h 150"/>
              <a:gd name="T4" fmla="*/ 164 w 198"/>
              <a:gd name="T5" fmla="*/ 138 h 150"/>
              <a:gd name="T6" fmla="*/ 158 w 198"/>
              <a:gd name="T7" fmla="*/ 142 h 150"/>
              <a:gd name="T8" fmla="*/ 148 w 198"/>
              <a:gd name="T9" fmla="*/ 131 h 150"/>
              <a:gd name="T10" fmla="*/ 137 w 198"/>
              <a:gd name="T11" fmla="*/ 131 h 150"/>
              <a:gd name="T12" fmla="*/ 131 w 198"/>
              <a:gd name="T13" fmla="*/ 121 h 150"/>
              <a:gd name="T14" fmla="*/ 129 w 198"/>
              <a:gd name="T15" fmla="*/ 111 h 150"/>
              <a:gd name="T16" fmla="*/ 114 w 198"/>
              <a:gd name="T17" fmla="*/ 108 h 150"/>
              <a:gd name="T18" fmla="*/ 106 w 198"/>
              <a:gd name="T19" fmla="*/ 117 h 150"/>
              <a:gd name="T20" fmla="*/ 93 w 198"/>
              <a:gd name="T21" fmla="*/ 115 h 150"/>
              <a:gd name="T22" fmla="*/ 85 w 198"/>
              <a:gd name="T23" fmla="*/ 123 h 150"/>
              <a:gd name="T24" fmla="*/ 79 w 198"/>
              <a:gd name="T25" fmla="*/ 123 h 150"/>
              <a:gd name="T26" fmla="*/ 68 w 198"/>
              <a:gd name="T27" fmla="*/ 117 h 150"/>
              <a:gd name="T28" fmla="*/ 52 w 198"/>
              <a:gd name="T29" fmla="*/ 117 h 150"/>
              <a:gd name="T30" fmla="*/ 50 w 198"/>
              <a:gd name="T31" fmla="*/ 111 h 150"/>
              <a:gd name="T32" fmla="*/ 37 w 198"/>
              <a:gd name="T33" fmla="*/ 111 h 150"/>
              <a:gd name="T34" fmla="*/ 31 w 198"/>
              <a:gd name="T35" fmla="*/ 104 h 150"/>
              <a:gd name="T36" fmla="*/ 10 w 198"/>
              <a:gd name="T37" fmla="*/ 100 h 150"/>
              <a:gd name="T38" fmla="*/ 0 w 198"/>
              <a:gd name="T39" fmla="*/ 92 h 150"/>
              <a:gd name="T40" fmla="*/ 2 w 198"/>
              <a:gd name="T41" fmla="*/ 77 h 150"/>
              <a:gd name="T42" fmla="*/ 12 w 198"/>
              <a:gd name="T43" fmla="*/ 75 h 150"/>
              <a:gd name="T44" fmla="*/ 14 w 198"/>
              <a:gd name="T45" fmla="*/ 63 h 150"/>
              <a:gd name="T46" fmla="*/ 27 w 198"/>
              <a:gd name="T47" fmla="*/ 54 h 150"/>
              <a:gd name="T48" fmla="*/ 37 w 198"/>
              <a:gd name="T49" fmla="*/ 42 h 150"/>
              <a:gd name="T50" fmla="*/ 29 w 198"/>
              <a:gd name="T51" fmla="*/ 27 h 150"/>
              <a:gd name="T52" fmla="*/ 33 w 198"/>
              <a:gd name="T53" fmla="*/ 17 h 150"/>
              <a:gd name="T54" fmla="*/ 39 w 198"/>
              <a:gd name="T55" fmla="*/ 11 h 150"/>
              <a:gd name="T56" fmla="*/ 50 w 198"/>
              <a:gd name="T57" fmla="*/ 6 h 150"/>
              <a:gd name="T58" fmla="*/ 50 w 198"/>
              <a:gd name="T59" fmla="*/ 6 h 150"/>
              <a:gd name="T60" fmla="*/ 60 w 198"/>
              <a:gd name="T61" fmla="*/ 8 h 150"/>
              <a:gd name="T62" fmla="*/ 73 w 198"/>
              <a:gd name="T63" fmla="*/ 0 h 150"/>
              <a:gd name="T64" fmla="*/ 75 w 198"/>
              <a:gd name="T65" fmla="*/ 11 h 150"/>
              <a:gd name="T66" fmla="*/ 98 w 198"/>
              <a:gd name="T67" fmla="*/ 11 h 150"/>
              <a:gd name="T68" fmla="*/ 110 w 198"/>
              <a:gd name="T69" fmla="*/ 17 h 150"/>
              <a:gd name="T70" fmla="*/ 118 w 198"/>
              <a:gd name="T71" fmla="*/ 15 h 150"/>
              <a:gd name="T72" fmla="*/ 127 w 198"/>
              <a:gd name="T73" fmla="*/ 8 h 150"/>
              <a:gd name="T74" fmla="*/ 143 w 198"/>
              <a:gd name="T75" fmla="*/ 21 h 150"/>
              <a:gd name="T76" fmla="*/ 139 w 198"/>
              <a:gd name="T77" fmla="*/ 38 h 150"/>
              <a:gd name="T78" fmla="*/ 145 w 198"/>
              <a:gd name="T79" fmla="*/ 44 h 150"/>
              <a:gd name="T80" fmla="*/ 150 w 198"/>
              <a:gd name="T81" fmla="*/ 40 h 150"/>
              <a:gd name="T82" fmla="*/ 164 w 198"/>
              <a:gd name="T83" fmla="*/ 40 h 150"/>
              <a:gd name="T84" fmla="*/ 162 w 198"/>
              <a:gd name="T85" fmla="*/ 48 h 150"/>
              <a:gd name="T86" fmla="*/ 173 w 198"/>
              <a:gd name="T87" fmla="*/ 52 h 150"/>
              <a:gd name="T88" fmla="*/ 164 w 198"/>
              <a:gd name="T89" fmla="*/ 71 h 150"/>
              <a:gd name="T90" fmla="*/ 181 w 198"/>
              <a:gd name="T91" fmla="*/ 77 h 150"/>
              <a:gd name="T92" fmla="*/ 185 w 198"/>
              <a:gd name="T93" fmla="*/ 98 h 150"/>
              <a:gd name="T94" fmla="*/ 177 w 198"/>
              <a:gd name="T95" fmla="*/ 115 h 150"/>
              <a:gd name="T96" fmla="*/ 191 w 198"/>
              <a:gd name="T97" fmla="*/ 123 h 150"/>
              <a:gd name="T98" fmla="*/ 198 w 198"/>
              <a:gd name="T99" fmla="*/ 136 h 150"/>
              <a:gd name="T100" fmla="*/ 193 w 198"/>
              <a:gd name="T101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98" h="150">
                <a:moveTo>
                  <a:pt x="193" y="150"/>
                </a:moveTo>
                <a:lnTo>
                  <a:pt x="164" y="134"/>
                </a:lnTo>
                <a:lnTo>
                  <a:pt x="164" y="138"/>
                </a:lnTo>
                <a:lnTo>
                  <a:pt x="158" y="142"/>
                </a:lnTo>
                <a:lnTo>
                  <a:pt x="148" y="131"/>
                </a:lnTo>
                <a:lnTo>
                  <a:pt x="137" y="131"/>
                </a:lnTo>
                <a:lnTo>
                  <a:pt x="131" y="121"/>
                </a:lnTo>
                <a:lnTo>
                  <a:pt x="129" y="111"/>
                </a:lnTo>
                <a:lnTo>
                  <a:pt x="114" y="108"/>
                </a:lnTo>
                <a:lnTo>
                  <a:pt x="106" y="117"/>
                </a:lnTo>
                <a:lnTo>
                  <a:pt x="93" y="115"/>
                </a:lnTo>
                <a:lnTo>
                  <a:pt x="85" y="123"/>
                </a:lnTo>
                <a:lnTo>
                  <a:pt x="79" y="123"/>
                </a:lnTo>
                <a:lnTo>
                  <a:pt x="68" y="117"/>
                </a:lnTo>
                <a:lnTo>
                  <a:pt x="52" y="117"/>
                </a:lnTo>
                <a:lnTo>
                  <a:pt x="50" y="111"/>
                </a:lnTo>
                <a:lnTo>
                  <a:pt x="37" y="111"/>
                </a:lnTo>
                <a:lnTo>
                  <a:pt x="31" y="104"/>
                </a:lnTo>
                <a:lnTo>
                  <a:pt x="10" y="100"/>
                </a:lnTo>
                <a:lnTo>
                  <a:pt x="0" y="92"/>
                </a:lnTo>
                <a:lnTo>
                  <a:pt x="2" y="77"/>
                </a:lnTo>
                <a:lnTo>
                  <a:pt x="12" y="75"/>
                </a:lnTo>
                <a:lnTo>
                  <a:pt x="14" y="63"/>
                </a:lnTo>
                <a:lnTo>
                  <a:pt x="27" y="54"/>
                </a:lnTo>
                <a:lnTo>
                  <a:pt x="37" y="42"/>
                </a:lnTo>
                <a:lnTo>
                  <a:pt x="29" y="27"/>
                </a:lnTo>
                <a:lnTo>
                  <a:pt x="33" y="17"/>
                </a:lnTo>
                <a:lnTo>
                  <a:pt x="39" y="11"/>
                </a:lnTo>
                <a:lnTo>
                  <a:pt x="50" y="6"/>
                </a:lnTo>
                <a:lnTo>
                  <a:pt x="50" y="6"/>
                </a:lnTo>
                <a:lnTo>
                  <a:pt x="60" y="8"/>
                </a:lnTo>
                <a:lnTo>
                  <a:pt x="73" y="0"/>
                </a:lnTo>
                <a:lnTo>
                  <a:pt x="75" y="11"/>
                </a:lnTo>
                <a:lnTo>
                  <a:pt x="98" y="11"/>
                </a:lnTo>
                <a:lnTo>
                  <a:pt x="110" y="17"/>
                </a:lnTo>
                <a:lnTo>
                  <a:pt x="118" y="15"/>
                </a:lnTo>
                <a:lnTo>
                  <a:pt x="127" y="8"/>
                </a:lnTo>
                <a:lnTo>
                  <a:pt x="143" y="21"/>
                </a:lnTo>
                <a:lnTo>
                  <a:pt x="139" y="38"/>
                </a:lnTo>
                <a:lnTo>
                  <a:pt x="145" y="44"/>
                </a:lnTo>
                <a:lnTo>
                  <a:pt x="150" y="40"/>
                </a:lnTo>
                <a:lnTo>
                  <a:pt x="164" y="40"/>
                </a:lnTo>
                <a:lnTo>
                  <a:pt x="162" y="48"/>
                </a:lnTo>
                <a:lnTo>
                  <a:pt x="173" y="52"/>
                </a:lnTo>
                <a:lnTo>
                  <a:pt x="164" y="71"/>
                </a:lnTo>
                <a:lnTo>
                  <a:pt x="181" y="77"/>
                </a:lnTo>
                <a:lnTo>
                  <a:pt x="185" y="98"/>
                </a:lnTo>
                <a:lnTo>
                  <a:pt x="177" y="115"/>
                </a:lnTo>
                <a:lnTo>
                  <a:pt x="191" y="123"/>
                </a:lnTo>
                <a:lnTo>
                  <a:pt x="198" y="136"/>
                </a:lnTo>
                <a:lnTo>
                  <a:pt x="193" y="150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81" name="Нижегородская обл.">
            <a:extLst>
              <a:ext uri="{FF2B5EF4-FFF2-40B4-BE49-F238E27FC236}">
                <a16:creationId xmlns:a16="http://schemas.microsoft.com/office/drawing/2014/main" xmlns="" id="{F376090C-CC04-48F8-7F44-94B8729540A2}"/>
              </a:ext>
            </a:extLst>
          </p:cNvPr>
          <p:cNvSpPr>
            <a:spLocks/>
          </p:cNvSpPr>
          <p:nvPr/>
        </p:nvSpPr>
        <p:spPr bwMode="auto">
          <a:xfrm>
            <a:off x="2225009" y="4071181"/>
            <a:ext cx="647828" cy="382902"/>
          </a:xfrm>
          <a:custGeom>
            <a:avLst/>
            <a:gdLst>
              <a:gd name="T0" fmla="*/ 12 w 264"/>
              <a:gd name="T1" fmla="*/ 113 h 175"/>
              <a:gd name="T2" fmla="*/ 12 w 264"/>
              <a:gd name="T3" fmla="*/ 100 h 175"/>
              <a:gd name="T4" fmla="*/ 0 w 264"/>
              <a:gd name="T5" fmla="*/ 88 h 175"/>
              <a:gd name="T6" fmla="*/ 2 w 264"/>
              <a:gd name="T7" fmla="*/ 73 h 175"/>
              <a:gd name="T8" fmla="*/ 12 w 264"/>
              <a:gd name="T9" fmla="*/ 65 h 175"/>
              <a:gd name="T10" fmla="*/ 20 w 264"/>
              <a:gd name="T11" fmla="*/ 65 h 175"/>
              <a:gd name="T12" fmla="*/ 29 w 264"/>
              <a:gd name="T13" fmla="*/ 57 h 175"/>
              <a:gd name="T14" fmla="*/ 43 w 264"/>
              <a:gd name="T15" fmla="*/ 54 h 175"/>
              <a:gd name="T16" fmla="*/ 56 w 264"/>
              <a:gd name="T17" fmla="*/ 50 h 175"/>
              <a:gd name="T18" fmla="*/ 72 w 264"/>
              <a:gd name="T19" fmla="*/ 48 h 175"/>
              <a:gd name="T20" fmla="*/ 83 w 264"/>
              <a:gd name="T21" fmla="*/ 38 h 175"/>
              <a:gd name="T22" fmla="*/ 87 w 264"/>
              <a:gd name="T23" fmla="*/ 23 h 175"/>
              <a:gd name="T24" fmla="*/ 95 w 264"/>
              <a:gd name="T25" fmla="*/ 15 h 175"/>
              <a:gd name="T26" fmla="*/ 106 w 264"/>
              <a:gd name="T27" fmla="*/ 25 h 175"/>
              <a:gd name="T28" fmla="*/ 122 w 264"/>
              <a:gd name="T29" fmla="*/ 25 h 175"/>
              <a:gd name="T30" fmla="*/ 122 w 264"/>
              <a:gd name="T31" fmla="*/ 13 h 175"/>
              <a:gd name="T32" fmla="*/ 150 w 264"/>
              <a:gd name="T33" fmla="*/ 13 h 175"/>
              <a:gd name="T34" fmla="*/ 158 w 264"/>
              <a:gd name="T35" fmla="*/ 17 h 175"/>
              <a:gd name="T36" fmla="*/ 162 w 264"/>
              <a:gd name="T37" fmla="*/ 9 h 175"/>
              <a:gd name="T38" fmla="*/ 172 w 264"/>
              <a:gd name="T39" fmla="*/ 11 h 175"/>
              <a:gd name="T40" fmla="*/ 187 w 264"/>
              <a:gd name="T41" fmla="*/ 0 h 175"/>
              <a:gd name="T42" fmla="*/ 197 w 264"/>
              <a:gd name="T43" fmla="*/ 2 h 175"/>
              <a:gd name="T44" fmla="*/ 208 w 264"/>
              <a:gd name="T45" fmla="*/ 19 h 175"/>
              <a:gd name="T46" fmla="*/ 227 w 264"/>
              <a:gd name="T47" fmla="*/ 19 h 175"/>
              <a:gd name="T48" fmla="*/ 231 w 264"/>
              <a:gd name="T49" fmla="*/ 25 h 175"/>
              <a:gd name="T50" fmla="*/ 231 w 264"/>
              <a:gd name="T51" fmla="*/ 23 h 175"/>
              <a:gd name="T52" fmla="*/ 264 w 264"/>
              <a:gd name="T53" fmla="*/ 57 h 175"/>
              <a:gd name="T54" fmla="*/ 245 w 264"/>
              <a:gd name="T55" fmla="*/ 73 h 175"/>
              <a:gd name="T56" fmla="*/ 229 w 264"/>
              <a:gd name="T57" fmla="*/ 69 h 175"/>
              <a:gd name="T58" fmla="*/ 220 w 264"/>
              <a:gd name="T59" fmla="*/ 69 h 175"/>
              <a:gd name="T60" fmla="*/ 202 w 264"/>
              <a:gd name="T61" fmla="*/ 90 h 175"/>
              <a:gd name="T62" fmla="*/ 181 w 264"/>
              <a:gd name="T63" fmla="*/ 77 h 175"/>
              <a:gd name="T64" fmla="*/ 175 w 264"/>
              <a:gd name="T65" fmla="*/ 88 h 175"/>
              <a:gd name="T66" fmla="*/ 156 w 264"/>
              <a:gd name="T67" fmla="*/ 88 h 175"/>
              <a:gd name="T68" fmla="*/ 158 w 264"/>
              <a:gd name="T69" fmla="*/ 100 h 175"/>
              <a:gd name="T70" fmla="*/ 147 w 264"/>
              <a:gd name="T71" fmla="*/ 111 h 175"/>
              <a:gd name="T72" fmla="*/ 156 w 264"/>
              <a:gd name="T73" fmla="*/ 123 h 175"/>
              <a:gd name="T74" fmla="*/ 135 w 264"/>
              <a:gd name="T75" fmla="*/ 138 h 175"/>
              <a:gd name="T76" fmla="*/ 135 w 264"/>
              <a:gd name="T77" fmla="*/ 155 h 175"/>
              <a:gd name="T78" fmla="*/ 112 w 264"/>
              <a:gd name="T79" fmla="*/ 173 h 175"/>
              <a:gd name="T80" fmla="*/ 118 w 264"/>
              <a:gd name="T81" fmla="*/ 175 h 175"/>
              <a:gd name="T82" fmla="*/ 108 w 264"/>
              <a:gd name="T83" fmla="*/ 171 h 175"/>
              <a:gd name="T84" fmla="*/ 108 w 264"/>
              <a:gd name="T85" fmla="*/ 159 h 175"/>
              <a:gd name="T86" fmla="*/ 95 w 264"/>
              <a:gd name="T87" fmla="*/ 157 h 175"/>
              <a:gd name="T88" fmla="*/ 91 w 264"/>
              <a:gd name="T89" fmla="*/ 165 h 175"/>
              <a:gd name="T90" fmla="*/ 79 w 264"/>
              <a:gd name="T91" fmla="*/ 163 h 175"/>
              <a:gd name="T92" fmla="*/ 68 w 264"/>
              <a:gd name="T93" fmla="*/ 169 h 175"/>
              <a:gd name="T94" fmla="*/ 56 w 264"/>
              <a:gd name="T95" fmla="*/ 169 h 175"/>
              <a:gd name="T96" fmla="*/ 56 w 264"/>
              <a:gd name="T97" fmla="*/ 161 h 175"/>
              <a:gd name="T98" fmla="*/ 45 w 264"/>
              <a:gd name="T99" fmla="*/ 150 h 175"/>
              <a:gd name="T100" fmla="*/ 45 w 264"/>
              <a:gd name="T101" fmla="*/ 136 h 175"/>
              <a:gd name="T102" fmla="*/ 35 w 264"/>
              <a:gd name="T103" fmla="*/ 127 h 175"/>
              <a:gd name="T104" fmla="*/ 35 w 264"/>
              <a:gd name="T105" fmla="*/ 117 h 175"/>
              <a:gd name="T106" fmla="*/ 20 w 264"/>
              <a:gd name="T107" fmla="*/ 117 h 175"/>
              <a:gd name="T108" fmla="*/ 12 w 264"/>
              <a:gd name="T109" fmla="*/ 113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4" h="175">
                <a:moveTo>
                  <a:pt x="12" y="113"/>
                </a:moveTo>
                <a:lnTo>
                  <a:pt x="12" y="100"/>
                </a:lnTo>
                <a:lnTo>
                  <a:pt x="0" y="88"/>
                </a:lnTo>
                <a:lnTo>
                  <a:pt x="2" y="73"/>
                </a:lnTo>
                <a:lnTo>
                  <a:pt x="12" y="65"/>
                </a:lnTo>
                <a:lnTo>
                  <a:pt x="20" y="65"/>
                </a:lnTo>
                <a:lnTo>
                  <a:pt x="29" y="57"/>
                </a:lnTo>
                <a:lnTo>
                  <a:pt x="43" y="54"/>
                </a:lnTo>
                <a:lnTo>
                  <a:pt x="56" y="50"/>
                </a:lnTo>
                <a:lnTo>
                  <a:pt x="72" y="48"/>
                </a:lnTo>
                <a:lnTo>
                  <a:pt x="83" y="38"/>
                </a:lnTo>
                <a:lnTo>
                  <a:pt x="87" y="23"/>
                </a:lnTo>
                <a:lnTo>
                  <a:pt x="95" y="15"/>
                </a:lnTo>
                <a:lnTo>
                  <a:pt x="106" y="25"/>
                </a:lnTo>
                <a:lnTo>
                  <a:pt x="122" y="25"/>
                </a:lnTo>
                <a:lnTo>
                  <a:pt x="122" y="13"/>
                </a:lnTo>
                <a:lnTo>
                  <a:pt x="150" y="13"/>
                </a:lnTo>
                <a:lnTo>
                  <a:pt x="158" y="17"/>
                </a:lnTo>
                <a:lnTo>
                  <a:pt x="162" y="9"/>
                </a:lnTo>
                <a:lnTo>
                  <a:pt x="172" y="11"/>
                </a:lnTo>
                <a:lnTo>
                  <a:pt x="187" y="0"/>
                </a:lnTo>
                <a:lnTo>
                  <a:pt x="197" y="2"/>
                </a:lnTo>
                <a:lnTo>
                  <a:pt x="208" y="19"/>
                </a:lnTo>
                <a:lnTo>
                  <a:pt x="227" y="19"/>
                </a:lnTo>
                <a:lnTo>
                  <a:pt x="231" y="25"/>
                </a:lnTo>
                <a:lnTo>
                  <a:pt x="231" y="23"/>
                </a:lnTo>
                <a:lnTo>
                  <a:pt x="264" y="57"/>
                </a:lnTo>
                <a:lnTo>
                  <a:pt x="245" y="73"/>
                </a:lnTo>
                <a:lnTo>
                  <a:pt x="229" y="69"/>
                </a:lnTo>
                <a:lnTo>
                  <a:pt x="220" y="69"/>
                </a:lnTo>
                <a:lnTo>
                  <a:pt x="202" y="90"/>
                </a:lnTo>
                <a:lnTo>
                  <a:pt x="181" y="77"/>
                </a:lnTo>
                <a:lnTo>
                  <a:pt x="175" y="88"/>
                </a:lnTo>
                <a:lnTo>
                  <a:pt x="156" y="88"/>
                </a:lnTo>
                <a:lnTo>
                  <a:pt x="158" y="100"/>
                </a:lnTo>
                <a:lnTo>
                  <a:pt x="147" y="111"/>
                </a:lnTo>
                <a:lnTo>
                  <a:pt x="156" y="123"/>
                </a:lnTo>
                <a:lnTo>
                  <a:pt x="135" y="138"/>
                </a:lnTo>
                <a:lnTo>
                  <a:pt x="135" y="155"/>
                </a:lnTo>
                <a:lnTo>
                  <a:pt x="112" y="173"/>
                </a:lnTo>
                <a:lnTo>
                  <a:pt x="118" y="175"/>
                </a:lnTo>
                <a:lnTo>
                  <a:pt x="108" y="171"/>
                </a:lnTo>
                <a:lnTo>
                  <a:pt x="108" y="159"/>
                </a:lnTo>
                <a:lnTo>
                  <a:pt x="95" y="157"/>
                </a:lnTo>
                <a:lnTo>
                  <a:pt x="91" y="165"/>
                </a:lnTo>
                <a:lnTo>
                  <a:pt x="79" y="163"/>
                </a:lnTo>
                <a:lnTo>
                  <a:pt x="68" y="169"/>
                </a:lnTo>
                <a:lnTo>
                  <a:pt x="56" y="169"/>
                </a:lnTo>
                <a:lnTo>
                  <a:pt x="56" y="161"/>
                </a:lnTo>
                <a:lnTo>
                  <a:pt x="45" y="150"/>
                </a:lnTo>
                <a:lnTo>
                  <a:pt x="45" y="136"/>
                </a:lnTo>
                <a:lnTo>
                  <a:pt x="35" y="127"/>
                </a:lnTo>
                <a:lnTo>
                  <a:pt x="35" y="117"/>
                </a:lnTo>
                <a:lnTo>
                  <a:pt x="20" y="117"/>
                </a:lnTo>
                <a:lnTo>
                  <a:pt x="12" y="113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450" dirty="0">
              <a:latin typeface="Lato Light"/>
            </a:endParaRPr>
          </a:p>
        </p:txBody>
      </p:sp>
      <p:sp>
        <p:nvSpPr>
          <p:cNvPr id="182" name="Мурманская обл.">
            <a:extLst>
              <a:ext uri="{FF2B5EF4-FFF2-40B4-BE49-F238E27FC236}">
                <a16:creationId xmlns:a16="http://schemas.microsoft.com/office/drawing/2014/main" xmlns="" id="{E0E4FBB4-346C-1AAA-49C5-0E92E9362757}"/>
              </a:ext>
            </a:extLst>
          </p:cNvPr>
          <p:cNvSpPr>
            <a:spLocks/>
          </p:cNvSpPr>
          <p:nvPr/>
        </p:nvSpPr>
        <p:spPr bwMode="auto">
          <a:xfrm>
            <a:off x="2782042" y="2312020"/>
            <a:ext cx="618381" cy="693600"/>
          </a:xfrm>
          <a:custGeom>
            <a:avLst/>
            <a:gdLst>
              <a:gd name="T0" fmla="*/ 0 w 121"/>
              <a:gd name="T1" fmla="*/ 59 h 152"/>
              <a:gd name="T2" fmla="*/ 6 w 121"/>
              <a:gd name="T3" fmla="*/ 48 h 152"/>
              <a:gd name="T4" fmla="*/ 25 w 121"/>
              <a:gd name="T5" fmla="*/ 45 h 152"/>
              <a:gd name="T6" fmla="*/ 31 w 121"/>
              <a:gd name="T7" fmla="*/ 35 h 152"/>
              <a:gd name="T8" fmla="*/ 34 w 121"/>
              <a:gd name="T9" fmla="*/ 26 h 152"/>
              <a:gd name="T10" fmla="*/ 37 w 121"/>
              <a:gd name="T11" fmla="*/ 15 h 152"/>
              <a:gd name="T12" fmla="*/ 49 w 121"/>
              <a:gd name="T13" fmla="*/ 8 h 152"/>
              <a:gd name="T14" fmla="*/ 56 w 121"/>
              <a:gd name="T15" fmla="*/ 2 h 152"/>
              <a:gd name="T16" fmla="*/ 62 w 121"/>
              <a:gd name="T17" fmla="*/ 5 h 152"/>
              <a:gd name="T18" fmla="*/ 72 w 121"/>
              <a:gd name="T19" fmla="*/ 6 h 152"/>
              <a:gd name="T20" fmla="*/ 80 w 121"/>
              <a:gd name="T21" fmla="*/ 11 h 152"/>
              <a:gd name="T22" fmla="*/ 86 w 121"/>
              <a:gd name="T23" fmla="*/ 6 h 152"/>
              <a:gd name="T24" fmla="*/ 90 w 121"/>
              <a:gd name="T25" fmla="*/ 10 h 152"/>
              <a:gd name="T26" fmla="*/ 98 w 121"/>
              <a:gd name="T27" fmla="*/ 14 h 152"/>
              <a:gd name="T28" fmla="*/ 98 w 121"/>
              <a:gd name="T29" fmla="*/ 23 h 152"/>
              <a:gd name="T30" fmla="*/ 91 w 121"/>
              <a:gd name="T31" fmla="*/ 22 h 152"/>
              <a:gd name="T32" fmla="*/ 95 w 121"/>
              <a:gd name="T33" fmla="*/ 33 h 152"/>
              <a:gd name="T34" fmla="*/ 105 w 121"/>
              <a:gd name="T35" fmla="*/ 49 h 152"/>
              <a:gd name="T36" fmla="*/ 113 w 121"/>
              <a:gd name="T37" fmla="*/ 65 h 152"/>
              <a:gd name="T38" fmla="*/ 114 w 121"/>
              <a:gd name="T39" fmla="*/ 92 h 152"/>
              <a:gd name="T40" fmla="*/ 118 w 121"/>
              <a:gd name="T41" fmla="*/ 112 h 152"/>
              <a:gd name="T42" fmla="*/ 120 w 121"/>
              <a:gd name="T43" fmla="*/ 128 h 152"/>
              <a:gd name="T44" fmla="*/ 113 w 121"/>
              <a:gd name="T45" fmla="*/ 144 h 152"/>
              <a:gd name="T46" fmla="*/ 82 w 121"/>
              <a:gd name="T47" fmla="*/ 152 h 152"/>
              <a:gd name="T48" fmla="*/ 65 w 121"/>
              <a:gd name="T49" fmla="*/ 144 h 152"/>
              <a:gd name="T50" fmla="*/ 56 w 121"/>
              <a:gd name="T51" fmla="*/ 124 h 152"/>
              <a:gd name="T52" fmla="*/ 46 w 121"/>
              <a:gd name="T53" fmla="*/ 109 h 152"/>
              <a:gd name="T54" fmla="*/ 39 w 121"/>
              <a:gd name="T55" fmla="*/ 91 h 152"/>
              <a:gd name="T56" fmla="*/ 37 w 121"/>
              <a:gd name="T57" fmla="*/ 78 h 152"/>
              <a:gd name="T58" fmla="*/ 34 w 121"/>
              <a:gd name="T59" fmla="*/ 74 h 152"/>
              <a:gd name="T60" fmla="*/ 32 w 121"/>
              <a:gd name="T61" fmla="*/ 91 h 152"/>
              <a:gd name="T62" fmla="*/ 32 w 121"/>
              <a:gd name="T63" fmla="*/ 93 h 152"/>
              <a:gd name="T64" fmla="*/ 17 w 121"/>
              <a:gd name="T65" fmla="*/ 87 h 152"/>
              <a:gd name="T66" fmla="*/ 13 w 121"/>
              <a:gd name="T67" fmla="*/ 82 h 152"/>
              <a:gd name="T68" fmla="*/ 15 w 121"/>
              <a:gd name="T69" fmla="*/ 71 h 152"/>
              <a:gd name="T70" fmla="*/ 0 w 121"/>
              <a:gd name="T71" fmla="*/ 59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1" h="152">
                <a:moveTo>
                  <a:pt x="0" y="59"/>
                </a:moveTo>
                <a:cubicBezTo>
                  <a:pt x="3" y="54"/>
                  <a:pt x="5" y="50"/>
                  <a:pt x="6" y="48"/>
                </a:cubicBezTo>
                <a:cubicBezTo>
                  <a:pt x="9" y="43"/>
                  <a:pt x="18" y="45"/>
                  <a:pt x="25" y="45"/>
                </a:cubicBezTo>
                <a:cubicBezTo>
                  <a:pt x="33" y="45"/>
                  <a:pt x="31" y="39"/>
                  <a:pt x="31" y="35"/>
                </a:cubicBezTo>
                <a:cubicBezTo>
                  <a:pt x="31" y="32"/>
                  <a:pt x="36" y="29"/>
                  <a:pt x="34" y="26"/>
                </a:cubicBezTo>
                <a:cubicBezTo>
                  <a:pt x="32" y="22"/>
                  <a:pt x="34" y="17"/>
                  <a:pt x="37" y="15"/>
                </a:cubicBezTo>
                <a:cubicBezTo>
                  <a:pt x="40" y="13"/>
                  <a:pt x="43" y="8"/>
                  <a:pt x="49" y="8"/>
                </a:cubicBezTo>
                <a:cubicBezTo>
                  <a:pt x="54" y="7"/>
                  <a:pt x="53" y="5"/>
                  <a:pt x="56" y="2"/>
                </a:cubicBezTo>
                <a:cubicBezTo>
                  <a:pt x="60" y="0"/>
                  <a:pt x="62" y="5"/>
                  <a:pt x="62" y="5"/>
                </a:cubicBezTo>
                <a:cubicBezTo>
                  <a:pt x="62" y="5"/>
                  <a:pt x="68" y="10"/>
                  <a:pt x="72" y="6"/>
                </a:cubicBezTo>
                <a:cubicBezTo>
                  <a:pt x="75" y="3"/>
                  <a:pt x="77" y="11"/>
                  <a:pt x="80" y="11"/>
                </a:cubicBezTo>
                <a:cubicBezTo>
                  <a:pt x="82" y="11"/>
                  <a:pt x="85" y="8"/>
                  <a:pt x="86" y="6"/>
                </a:cubicBezTo>
                <a:cubicBezTo>
                  <a:pt x="88" y="9"/>
                  <a:pt x="85" y="11"/>
                  <a:pt x="90" y="10"/>
                </a:cubicBezTo>
                <a:cubicBezTo>
                  <a:pt x="95" y="10"/>
                  <a:pt x="97" y="10"/>
                  <a:pt x="98" y="14"/>
                </a:cubicBezTo>
                <a:cubicBezTo>
                  <a:pt x="100" y="17"/>
                  <a:pt x="101" y="24"/>
                  <a:pt x="98" y="23"/>
                </a:cubicBezTo>
                <a:cubicBezTo>
                  <a:pt x="95" y="22"/>
                  <a:pt x="93" y="21"/>
                  <a:pt x="91" y="22"/>
                </a:cubicBezTo>
                <a:cubicBezTo>
                  <a:pt x="89" y="24"/>
                  <a:pt x="93" y="29"/>
                  <a:pt x="95" y="33"/>
                </a:cubicBezTo>
                <a:cubicBezTo>
                  <a:pt x="98" y="37"/>
                  <a:pt x="99" y="45"/>
                  <a:pt x="105" y="49"/>
                </a:cubicBezTo>
                <a:cubicBezTo>
                  <a:pt x="111" y="53"/>
                  <a:pt x="113" y="61"/>
                  <a:pt x="113" y="65"/>
                </a:cubicBezTo>
                <a:cubicBezTo>
                  <a:pt x="112" y="70"/>
                  <a:pt x="113" y="86"/>
                  <a:pt x="114" y="92"/>
                </a:cubicBezTo>
                <a:cubicBezTo>
                  <a:pt x="114" y="98"/>
                  <a:pt x="114" y="104"/>
                  <a:pt x="118" y="112"/>
                </a:cubicBezTo>
                <a:cubicBezTo>
                  <a:pt x="121" y="120"/>
                  <a:pt x="121" y="125"/>
                  <a:pt x="120" y="128"/>
                </a:cubicBezTo>
                <a:cubicBezTo>
                  <a:pt x="119" y="131"/>
                  <a:pt x="115" y="140"/>
                  <a:pt x="113" y="144"/>
                </a:cubicBezTo>
                <a:cubicBezTo>
                  <a:pt x="111" y="149"/>
                  <a:pt x="89" y="152"/>
                  <a:pt x="82" y="152"/>
                </a:cubicBezTo>
                <a:cubicBezTo>
                  <a:pt x="75" y="152"/>
                  <a:pt x="69" y="148"/>
                  <a:pt x="65" y="144"/>
                </a:cubicBezTo>
                <a:cubicBezTo>
                  <a:pt x="61" y="139"/>
                  <a:pt x="60" y="129"/>
                  <a:pt x="56" y="124"/>
                </a:cubicBezTo>
                <a:cubicBezTo>
                  <a:pt x="52" y="118"/>
                  <a:pt x="45" y="115"/>
                  <a:pt x="46" y="109"/>
                </a:cubicBezTo>
                <a:cubicBezTo>
                  <a:pt x="46" y="103"/>
                  <a:pt x="41" y="96"/>
                  <a:pt x="39" y="91"/>
                </a:cubicBezTo>
                <a:cubicBezTo>
                  <a:pt x="37" y="87"/>
                  <a:pt x="38" y="82"/>
                  <a:pt x="37" y="78"/>
                </a:cubicBezTo>
                <a:cubicBezTo>
                  <a:pt x="36" y="74"/>
                  <a:pt x="35" y="69"/>
                  <a:pt x="34" y="74"/>
                </a:cubicBezTo>
                <a:cubicBezTo>
                  <a:pt x="32" y="78"/>
                  <a:pt x="34" y="85"/>
                  <a:pt x="32" y="91"/>
                </a:cubicBezTo>
                <a:cubicBezTo>
                  <a:pt x="32" y="92"/>
                  <a:pt x="32" y="92"/>
                  <a:pt x="32" y="93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2"/>
                  <a:pt x="13" y="82"/>
                  <a:pt x="13" y="82"/>
                </a:cubicBezTo>
                <a:cubicBezTo>
                  <a:pt x="15" y="71"/>
                  <a:pt x="15" y="71"/>
                  <a:pt x="15" y="71"/>
                </a:cubicBezTo>
                <a:lnTo>
                  <a:pt x="0" y="59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83" name="Московская обл.">
            <a:extLst>
              <a:ext uri="{FF2B5EF4-FFF2-40B4-BE49-F238E27FC236}">
                <a16:creationId xmlns:a16="http://schemas.microsoft.com/office/drawing/2014/main" xmlns="" id="{6E14E132-FAF1-111D-43A2-8545FF33E358}"/>
              </a:ext>
            </a:extLst>
          </p:cNvPr>
          <p:cNvSpPr>
            <a:spLocks noEditPoints="1"/>
          </p:cNvSpPr>
          <p:nvPr/>
        </p:nvSpPr>
        <p:spPr bwMode="auto">
          <a:xfrm>
            <a:off x="1820116" y="3793304"/>
            <a:ext cx="336184" cy="378526"/>
          </a:xfrm>
          <a:custGeom>
            <a:avLst/>
            <a:gdLst>
              <a:gd name="T0" fmla="*/ 31 w 137"/>
              <a:gd name="T1" fmla="*/ 11 h 173"/>
              <a:gd name="T2" fmla="*/ 44 w 137"/>
              <a:gd name="T3" fmla="*/ 11 h 173"/>
              <a:gd name="T4" fmla="*/ 56 w 137"/>
              <a:gd name="T5" fmla="*/ 0 h 173"/>
              <a:gd name="T6" fmla="*/ 64 w 137"/>
              <a:gd name="T7" fmla="*/ 17 h 173"/>
              <a:gd name="T8" fmla="*/ 77 w 137"/>
              <a:gd name="T9" fmla="*/ 19 h 173"/>
              <a:gd name="T10" fmla="*/ 94 w 137"/>
              <a:gd name="T11" fmla="*/ 27 h 173"/>
              <a:gd name="T12" fmla="*/ 102 w 137"/>
              <a:gd name="T13" fmla="*/ 27 h 173"/>
              <a:gd name="T14" fmla="*/ 121 w 137"/>
              <a:gd name="T15" fmla="*/ 36 h 173"/>
              <a:gd name="T16" fmla="*/ 137 w 137"/>
              <a:gd name="T17" fmla="*/ 40 h 173"/>
              <a:gd name="T18" fmla="*/ 133 w 137"/>
              <a:gd name="T19" fmla="*/ 54 h 173"/>
              <a:gd name="T20" fmla="*/ 125 w 137"/>
              <a:gd name="T21" fmla="*/ 69 h 173"/>
              <a:gd name="T22" fmla="*/ 121 w 137"/>
              <a:gd name="T23" fmla="*/ 77 h 173"/>
              <a:gd name="T24" fmla="*/ 119 w 137"/>
              <a:gd name="T25" fmla="*/ 86 h 173"/>
              <a:gd name="T26" fmla="*/ 110 w 137"/>
              <a:gd name="T27" fmla="*/ 92 h 173"/>
              <a:gd name="T28" fmla="*/ 114 w 137"/>
              <a:gd name="T29" fmla="*/ 102 h 173"/>
              <a:gd name="T30" fmla="*/ 123 w 137"/>
              <a:gd name="T31" fmla="*/ 100 h 173"/>
              <a:gd name="T32" fmla="*/ 123 w 137"/>
              <a:gd name="T33" fmla="*/ 117 h 173"/>
              <a:gd name="T34" fmla="*/ 137 w 137"/>
              <a:gd name="T35" fmla="*/ 123 h 173"/>
              <a:gd name="T36" fmla="*/ 137 w 137"/>
              <a:gd name="T37" fmla="*/ 134 h 173"/>
              <a:gd name="T38" fmla="*/ 131 w 137"/>
              <a:gd name="T39" fmla="*/ 146 h 173"/>
              <a:gd name="T40" fmla="*/ 129 w 137"/>
              <a:gd name="T41" fmla="*/ 159 h 173"/>
              <a:gd name="T42" fmla="*/ 114 w 137"/>
              <a:gd name="T43" fmla="*/ 159 h 173"/>
              <a:gd name="T44" fmla="*/ 102 w 137"/>
              <a:gd name="T45" fmla="*/ 165 h 173"/>
              <a:gd name="T46" fmla="*/ 87 w 137"/>
              <a:gd name="T47" fmla="*/ 159 h 173"/>
              <a:gd name="T48" fmla="*/ 73 w 137"/>
              <a:gd name="T49" fmla="*/ 165 h 173"/>
              <a:gd name="T50" fmla="*/ 69 w 137"/>
              <a:gd name="T51" fmla="*/ 161 h 173"/>
              <a:gd name="T52" fmla="*/ 60 w 137"/>
              <a:gd name="T53" fmla="*/ 161 h 173"/>
              <a:gd name="T54" fmla="*/ 56 w 137"/>
              <a:gd name="T55" fmla="*/ 169 h 173"/>
              <a:gd name="T56" fmla="*/ 48 w 137"/>
              <a:gd name="T57" fmla="*/ 173 h 173"/>
              <a:gd name="T58" fmla="*/ 46 w 137"/>
              <a:gd name="T59" fmla="*/ 159 h 173"/>
              <a:gd name="T60" fmla="*/ 46 w 137"/>
              <a:gd name="T61" fmla="*/ 146 h 173"/>
              <a:gd name="T62" fmla="*/ 50 w 137"/>
              <a:gd name="T63" fmla="*/ 125 h 173"/>
              <a:gd name="T64" fmla="*/ 37 w 137"/>
              <a:gd name="T65" fmla="*/ 121 h 173"/>
              <a:gd name="T66" fmla="*/ 33 w 137"/>
              <a:gd name="T67" fmla="*/ 119 h 173"/>
              <a:gd name="T68" fmla="*/ 33 w 137"/>
              <a:gd name="T69" fmla="*/ 100 h 173"/>
              <a:gd name="T70" fmla="*/ 44 w 137"/>
              <a:gd name="T71" fmla="*/ 88 h 173"/>
              <a:gd name="T72" fmla="*/ 35 w 137"/>
              <a:gd name="T73" fmla="*/ 73 h 173"/>
              <a:gd name="T74" fmla="*/ 23 w 137"/>
              <a:gd name="T75" fmla="*/ 71 h 173"/>
              <a:gd name="T76" fmla="*/ 6 w 137"/>
              <a:gd name="T77" fmla="*/ 54 h 173"/>
              <a:gd name="T78" fmla="*/ 0 w 137"/>
              <a:gd name="T79" fmla="*/ 54 h 173"/>
              <a:gd name="T80" fmla="*/ 14 w 137"/>
              <a:gd name="T81" fmla="*/ 34 h 173"/>
              <a:gd name="T82" fmla="*/ 29 w 137"/>
              <a:gd name="T83" fmla="*/ 29 h 173"/>
              <a:gd name="T84" fmla="*/ 31 w 137"/>
              <a:gd name="T85" fmla="*/ 13 h 173"/>
              <a:gd name="T86" fmla="*/ 31 w 137"/>
              <a:gd name="T87" fmla="*/ 11 h 173"/>
              <a:gd name="T88" fmla="*/ 31 w 137"/>
              <a:gd name="T89" fmla="*/ 11 h 173"/>
              <a:gd name="T90" fmla="*/ 60 w 137"/>
              <a:gd name="T91" fmla="*/ 73 h 173"/>
              <a:gd name="T92" fmla="*/ 62 w 137"/>
              <a:gd name="T93" fmla="*/ 81 h 173"/>
              <a:gd name="T94" fmla="*/ 60 w 137"/>
              <a:gd name="T95" fmla="*/ 88 h 173"/>
              <a:gd name="T96" fmla="*/ 58 w 137"/>
              <a:gd name="T97" fmla="*/ 98 h 173"/>
              <a:gd name="T98" fmla="*/ 69 w 137"/>
              <a:gd name="T99" fmla="*/ 98 h 173"/>
              <a:gd name="T100" fmla="*/ 75 w 137"/>
              <a:gd name="T101" fmla="*/ 92 h 173"/>
              <a:gd name="T102" fmla="*/ 81 w 137"/>
              <a:gd name="T103" fmla="*/ 98 h 173"/>
              <a:gd name="T104" fmla="*/ 89 w 137"/>
              <a:gd name="T105" fmla="*/ 98 h 173"/>
              <a:gd name="T106" fmla="*/ 89 w 137"/>
              <a:gd name="T107" fmla="*/ 86 h 173"/>
              <a:gd name="T108" fmla="*/ 98 w 137"/>
              <a:gd name="T109" fmla="*/ 77 h 173"/>
              <a:gd name="T110" fmla="*/ 87 w 137"/>
              <a:gd name="T111" fmla="*/ 69 h 173"/>
              <a:gd name="T112" fmla="*/ 85 w 137"/>
              <a:gd name="T113" fmla="*/ 56 h 173"/>
              <a:gd name="T114" fmla="*/ 73 w 137"/>
              <a:gd name="T115" fmla="*/ 61 h 173"/>
              <a:gd name="T116" fmla="*/ 73 w 137"/>
              <a:gd name="T117" fmla="*/ 73 h 173"/>
              <a:gd name="T118" fmla="*/ 60 w 137"/>
              <a:gd name="T119" fmla="*/ 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" h="173">
                <a:moveTo>
                  <a:pt x="31" y="11"/>
                </a:moveTo>
                <a:lnTo>
                  <a:pt x="44" y="11"/>
                </a:lnTo>
                <a:lnTo>
                  <a:pt x="56" y="0"/>
                </a:lnTo>
                <a:lnTo>
                  <a:pt x="64" y="17"/>
                </a:lnTo>
                <a:lnTo>
                  <a:pt x="77" y="19"/>
                </a:lnTo>
                <a:lnTo>
                  <a:pt x="94" y="27"/>
                </a:lnTo>
                <a:lnTo>
                  <a:pt x="102" y="27"/>
                </a:lnTo>
                <a:lnTo>
                  <a:pt x="121" y="36"/>
                </a:lnTo>
                <a:lnTo>
                  <a:pt x="137" y="40"/>
                </a:lnTo>
                <a:lnTo>
                  <a:pt x="133" y="54"/>
                </a:lnTo>
                <a:lnTo>
                  <a:pt x="125" y="69"/>
                </a:lnTo>
                <a:lnTo>
                  <a:pt x="121" y="77"/>
                </a:lnTo>
                <a:lnTo>
                  <a:pt x="119" y="86"/>
                </a:lnTo>
                <a:lnTo>
                  <a:pt x="110" y="92"/>
                </a:lnTo>
                <a:lnTo>
                  <a:pt x="114" y="102"/>
                </a:lnTo>
                <a:lnTo>
                  <a:pt x="123" y="100"/>
                </a:lnTo>
                <a:lnTo>
                  <a:pt x="123" y="117"/>
                </a:lnTo>
                <a:lnTo>
                  <a:pt x="137" y="123"/>
                </a:lnTo>
                <a:lnTo>
                  <a:pt x="137" y="134"/>
                </a:lnTo>
                <a:lnTo>
                  <a:pt x="131" y="146"/>
                </a:lnTo>
                <a:lnTo>
                  <a:pt x="129" y="159"/>
                </a:lnTo>
                <a:lnTo>
                  <a:pt x="114" y="159"/>
                </a:lnTo>
                <a:lnTo>
                  <a:pt x="102" y="165"/>
                </a:lnTo>
                <a:lnTo>
                  <a:pt x="87" y="159"/>
                </a:lnTo>
                <a:lnTo>
                  <a:pt x="73" y="165"/>
                </a:lnTo>
                <a:lnTo>
                  <a:pt x="69" y="161"/>
                </a:lnTo>
                <a:lnTo>
                  <a:pt x="60" y="161"/>
                </a:lnTo>
                <a:lnTo>
                  <a:pt x="56" y="169"/>
                </a:lnTo>
                <a:lnTo>
                  <a:pt x="48" y="173"/>
                </a:lnTo>
                <a:lnTo>
                  <a:pt x="46" y="159"/>
                </a:lnTo>
                <a:lnTo>
                  <a:pt x="46" y="146"/>
                </a:lnTo>
                <a:lnTo>
                  <a:pt x="50" y="125"/>
                </a:lnTo>
                <a:lnTo>
                  <a:pt x="37" y="121"/>
                </a:lnTo>
                <a:lnTo>
                  <a:pt x="33" y="119"/>
                </a:lnTo>
                <a:lnTo>
                  <a:pt x="33" y="100"/>
                </a:lnTo>
                <a:lnTo>
                  <a:pt x="44" y="88"/>
                </a:lnTo>
                <a:lnTo>
                  <a:pt x="35" y="73"/>
                </a:lnTo>
                <a:lnTo>
                  <a:pt x="23" y="71"/>
                </a:lnTo>
                <a:lnTo>
                  <a:pt x="6" y="54"/>
                </a:lnTo>
                <a:lnTo>
                  <a:pt x="0" y="54"/>
                </a:lnTo>
                <a:lnTo>
                  <a:pt x="14" y="34"/>
                </a:lnTo>
                <a:lnTo>
                  <a:pt x="29" y="29"/>
                </a:lnTo>
                <a:lnTo>
                  <a:pt x="31" y="13"/>
                </a:lnTo>
                <a:lnTo>
                  <a:pt x="31" y="11"/>
                </a:lnTo>
                <a:lnTo>
                  <a:pt x="31" y="11"/>
                </a:lnTo>
                <a:close/>
                <a:moveTo>
                  <a:pt x="60" y="73"/>
                </a:moveTo>
                <a:lnTo>
                  <a:pt x="62" y="81"/>
                </a:lnTo>
                <a:lnTo>
                  <a:pt x="60" y="88"/>
                </a:lnTo>
                <a:lnTo>
                  <a:pt x="58" y="98"/>
                </a:lnTo>
                <a:lnTo>
                  <a:pt x="69" y="98"/>
                </a:lnTo>
                <a:lnTo>
                  <a:pt x="75" y="92"/>
                </a:lnTo>
                <a:lnTo>
                  <a:pt x="81" y="98"/>
                </a:lnTo>
                <a:lnTo>
                  <a:pt x="89" y="98"/>
                </a:lnTo>
                <a:lnTo>
                  <a:pt x="89" y="86"/>
                </a:lnTo>
                <a:lnTo>
                  <a:pt x="98" y="77"/>
                </a:lnTo>
                <a:lnTo>
                  <a:pt x="87" y="69"/>
                </a:lnTo>
                <a:lnTo>
                  <a:pt x="85" y="56"/>
                </a:lnTo>
                <a:lnTo>
                  <a:pt x="73" y="61"/>
                </a:lnTo>
                <a:lnTo>
                  <a:pt x="73" y="73"/>
                </a:lnTo>
                <a:lnTo>
                  <a:pt x="60" y="73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84" name="Магаданская обл.">
            <a:extLst>
              <a:ext uri="{FF2B5EF4-FFF2-40B4-BE49-F238E27FC236}">
                <a16:creationId xmlns:a16="http://schemas.microsoft.com/office/drawing/2014/main" xmlns="" id="{3A3B8B46-6E6E-B165-EB3F-30B7C8F4E06D}"/>
              </a:ext>
            </a:extLst>
          </p:cNvPr>
          <p:cNvSpPr>
            <a:spLocks/>
          </p:cNvSpPr>
          <p:nvPr/>
        </p:nvSpPr>
        <p:spPr bwMode="auto">
          <a:xfrm>
            <a:off x="9383010" y="2147918"/>
            <a:ext cx="1033088" cy="1236226"/>
          </a:xfrm>
          <a:custGeom>
            <a:avLst/>
            <a:gdLst>
              <a:gd name="T0" fmla="*/ 193 w 202"/>
              <a:gd name="T1" fmla="*/ 56 h 271"/>
              <a:gd name="T2" fmla="*/ 200 w 202"/>
              <a:gd name="T3" fmla="*/ 95 h 271"/>
              <a:gd name="T4" fmla="*/ 181 w 202"/>
              <a:gd name="T5" fmla="*/ 88 h 271"/>
              <a:gd name="T6" fmla="*/ 164 w 202"/>
              <a:gd name="T7" fmla="*/ 88 h 271"/>
              <a:gd name="T8" fmla="*/ 155 w 202"/>
              <a:gd name="T9" fmla="*/ 104 h 271"/>
              <a:gd name="T10" fmla="*/ 154 w 202"/>
              <a:gd name="T11" fmla="*/ 124 h 271"/>
              <a:gd name="T12" fmla="*/ 164 w 202"/>
              <a:gd name="T13" fmla="*/ 144 h 271"/>
              <a:gd name="T14" fmla="*/ 167 w 202"/>
              <a:gd name="T15" fmla="*/ 169 h 271"/>
              <a:gd name="T16" fmla="*/ 176 w 202"/>
              <a:gd name="T17" fmla="*/ 184 h 271"/>
              <a:gd name="T18" fmla="*/ 193 w 202"/>
              <a:gd name="T19" fmla="*/ 181 h 271"/>
              <a:gd name="T20" fmla="*/ 187 w 202"/>
              <a:gd name="T21" fmla="*/ 198 h 271"/>
              <a:gd name="T22" fmla="*/ 178 w 202"/>
              <a:gd name="T23" fmla="*/ 213 h 271"/>
              <a:gd name="T24" fmla="*/ 163 w 202"/>
              <a:gd name="T25" fmla="*/ 231 h 271"/>
              <a:gd name="T26" fmla="*/ 161 w 202"/>
              <a:gd name="T27" fmla="*/ 217 h 271"/>
              <a:gd name="T28" fmla="*/ 147 w 202"/>
              <a:gd name="T29" fmla="*/ 227 h 271"/>
              <a:gd name="T30" fmla="*/ 127 w 202"/>
              <a:gd name="T31" fmla="*/ 241 h 271"/>
              <a:gd name="T32" fmla="*/ 130 w 202"/>
              <a:gd name="T33" fmla="*/ 255 h 271"/>
              <a:gd name="T34" fmla="*/ 113 w 202"/>
              <a:gd name="T35" fmla="*/ 269 h 271"/>
              <a:gd name="T36" fmla="*/ 103 w 202"/>
              <a:gd name="T37" fmla="*/ 260 h 271"/>
              <a:gd name="T38" fmla="*/ 89 w 202"/>
              <a:gd name="T39" fmla="*/ 260 h 271"/>
              <a:gd name="T40" fmla="*/ 74 w 202"/>
              <a:gd name="T41" fmla="*/ 266 h 271"/>
              <a:gd name="T42" fmla="*/ 75 w 202"/>
              <a:gd name="T43" fmla="*/ 253 h 271"/>
              <a:gd name="T44" fmla="*/ 75 w 202"/>
              <a:gd name="T45" fmla="*/ 245 h 271"/>
              <a:gd name="T46" fmla="*/ 59 w 202"/>
              <a:gd name="T47" fmla="*/ 230 h 271"/>
              <a:gd name="T48" fmla="*/ 36 w 202"/>
              <a:gd name="T49" fmla="*/ 238 h 271"/>
              <a:gd name="T50" fmla="*/ 30 w 202"/>
              <a:gd name="T51" fmla="*/ 227 h 271"/>
              <a:gd name="T52" fmla="*/ 10 w 202"/>
              <a:gd name="T53" fmla="*/ 208 h 271"/>
              <a:gd name="T54" fmla="*/ 4 w 202"/>
              <a:gd name="T55" fmla="*/ 189 h 271"/>
              <a:gd name="T56" fmla="*/ 7 w 202"/>
              <a:gd name="T57" fmla="*/ 176 h 271"/>
              <a:gd name="T58" fmla="*/ 18 w 202"/>
              <a:gd name="T59" fmla="*/ 171 h 271"/>
              <a:gd name="T60" fmla="*/ 9 w 202"/>
              <a:gd name="T61" fmla="*/ 159 h 271"/>
              <a:gd name="T62" fmla="*/ 22 w 202"/>
              <a:gd name="T63" fmla="*/ 149 h 271"/>
              <a:gd name="T64" fmla="*/ 30 w 202"/>
              <a:gd name="T65" fmla="*/ 142 h 271"/>
              <a:gd name="T66" fmla="*/ 39 w 202"/>
              <a:gd name="T67" fmla="*/ 131 h 271"/>
              <a:gd name="T68" fmla="*/ 48 w 202"/>
              <a:gd name="T69" fmla="*/ 119 h 271"/>
              <a:gd name="T70" fmla="*/ 34 w 202"/>
              <a:gd name="T71" fmla="*/ 101 h 271"/>
              <a:gd name="T72" fmla="*/ 25 w 202"/>
              <a:gd name="T73" fmla="*/ 79 h 271"/>
              <a:gd name="T74" fmla="*/ 25 w 202"/>
              <a:gd name="T75" fmla="*/ 69 h 271"/>
              <a:gd name="T76" fmla="*/ 29 w 202"/>
              <a:gd name="T77" fmla="*/ 61 h 271"/>
              <a:gd name="T78" fmla="*/ 38 w 202"/>
              <a:gd name="T79" fmla="*/ 51 h 271"/>
              <a:gd name="T80" fmla="*/ 50 w 202"/>
              <a:gd name="T81" fmla="*/ 43 h 271"/>
              <a:gd name="T82" fmla="*/ 50 w 202"/>
              <a:gd name="T83" fmla="*/ 26 h 271"/>
              <a:gd name="T84" fmla="*/ 55 w 202"/>
              <a:gd name="T85" fmla="*/ 17 h 271"/>
              <a:gd name="T86" fmla="*/ 72 w 202"/>
              <a:gd name="T87" fmla="*/ 27 h 271"/>
              <a:gd name="T88" fmla="*/ 94 w 202"/>
              <a:gd name="T89" fmla="*/ 24 h 271"/>
              <a:gd name="T90" fmla="*/ 109 w 202"/>
              <a:gd name="T91" fmla="*/ 14 h 271"/>
              <a:gd name="T92" fmla="*/ 131 w 202"/>
              <a:gd name="T93" fmla="*/ 2 h 271"/>
              <a:gd name="T94" fmla="*/ 139 w 202"/>
              <a:gd name="T95" fmla="*/ 16 h 271"/>
              <a:gd name="T96" fmla="*/ 147 w 202"/>
              <a:gd name="T97" fmla="*/ 20 h 271"/>
              <a:gd name="T98" fmla="*/ 157 w 202"/>
              <a:gd name="T99" fmla="*/ 32 h 271"/>
              <a:gd name="T100" fmla="*/ 174 w 202"/>
              <a:gd name="T101" fmla="*/ 35 h 271"/>
              <a:gd name="T102" fmla="*/ 179 w 202"/>
              <a:gd name="T103" fmla="*/ 52 h 271"/>
              <a:gd name="T104" fmla="*/ 187 w 202"/>
              <a:gd name="T105" fmla="*/ 54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2" h="271">
                <a:moveTo>
                  <a:pt x="193" y="55"/>
                </a:moveTo>
                <a:cubicBezTo>
                  <a:pt x="193" y="55"/>
                  <a:pt x="193" y="55"/>
                  <a:pt x="193" y="56"/>
                </a:cubicBezTo>
                <a:cubicBezTo>
                  <a:pt x="194" y="58"/>
                  <a:pt x="199" y="80"/>
                  <a:pt x="200" y="84"/>
                </a:cubicBezTo>
                <a:cubicBezTo>
                  <a:pt x="201" y="89"/>
                  <a:pt x="202" y="94"/>
                  <a:pt x="200" y="95"/>
                </a:cubicBezTo>
                <a:cubicBezTo>
                  <a:pt x="199" y="95"/>
                  <a:pt x="195" y="89"/>
                  <a:pt x="192" y="90"/>
                </a:cubicBezTo>
                <a:cubicBezTo>
                  <a:pt x="189" y="92"/>
                  <a:pt x="184" y="91"/>
                  <a:pt x="181" y="88"/>
                </a:cubicBezTo>
                <a:cubicBezTo>
                  <a:pt x="178" y="86"/>
                  <a:pt x="175" y="76"/>
                  <a:pt x="171" y="78"/>
                </a:cubicBezTo>
                <a:cubicBezTo>
                  <a:pt x="168" y="81"/>
                  <a:pt x="166" y="88"/>
                  <a:pt x="164" y="88"/>
                </a:cubicBezTo>
                <a:cubicBezTo>
                  <a:pt x="162" y="88"/>
                  <a:pt x="160" y="90"/>
                  <a:pt x="158" y="93"/>
                </a:cubicBezTo>
                <a:cubicBezTo>
                  <a:pt x="156" y="95"/>
                  <a:pt x="158" y="101"/>
                  <a:pt x="155" y="104"/>
                </a:cubicBezTo>
                <a:cubicBezTo>
                  <a:pt x="152" y="107"/>
                  <a:pt x="151" y="109"/>
                  <a:pt x="151" y="114"/>
                </a:cubicBezTo>
                <a:cubicBezTo>
                  <a:pt x="152" y="118"/>
                  <a:pt x="149" y="119"/>
                  <a:pt x="154" y="124"/>
                </a:cubicBezTo>
                <a:cubicBezTo>
                  <a:pt x="160" y="128"/>
                  <a:pt x="159" y="129"/>
                  <a:pt x="160" y="133"/>
                </a:cubicBezTo>
                <a:cubicBezTo>
                  <a:pt x="160" y="137"/>
                  <a:pt x="161" y="140"/>
                  <a:pt x="164" y="144"/>
                </a:cubicBezTo>
                <a:cubicBezTo>
                  <a:pt x="166" y="149"/>
                  <a:pt x="163" y="151"/>
                  <a:pt x="163" y="155"/>
                </a:cubicBezTo>
                <a:cubicBezTo>
                  <a:pt x="162" y="159"/>
                  <a:pt x="164" y="164"/>
                  <a:pt x="167" y="169"/>
                </a:cubicBezTo>
                <a:cubicBezTo>
                  <a:pt x="170" y="173"/>
                  <a:pt x="171" y="175"/>
                  <a:pt x="171" y="178"/>
                </a:cubicBezTo>
                <a:cubicBezTo>
                  <a:pt x="171" y="182"/>
                  <a:pt x="175" y="184"/>
                  <a:pt x="176" y="184"/>
                </a:cubicBezTo>
                <a:cubicBezTo>
                  <a:pt x="178" y="184"/>
                  <a:pt x="181" y="181"/>
                  <a:pt x="182" y="178"/>
                </a:cubicBezTo>
                <a:cubicBezTo>
                  <a:pt x="182" y="174"/>
                  <a:pt x="191" y="175"/>
                  <a:pt x="193" y="181"/>
                </a:cubicBezTo>
                <a:cubicBezTo>
                  <a:pt x="194" y="186"/>
                  <a:pt x="189" y="186"/>
                  <a:pt x="187" y="189"/>
                </a:cubicBezTo>
                <a:cubicBezTo>
                  <a:pt x="186" y="193"/>
                  <a:pt x="191" y="197"/>
                  <a:pt x="187" y="198"/>
                </a:cubicBezTo>
                <a:cubicBezTo>
                  <a:pt x="183" y="199"/>
                  <a:pt x="180" y="200"/>
                  <a:pt x="179" y="203"/>
                </a:cubicBezTo>
                <a:cubicBezTo>
                  <a:pt x="178" y="206"/>
                  <a:pt x="178" y="209"/>
                  <a:pt x="178" y="213"/>
                </a:cubicBezTo>
                <a:cubicBezTo>
                  <a:pt x="177" y="216"/>
                  <a:pt x="173" y="214"/>
                  <a:pt x="172" y="218"/>
                </a:cubicBezTo>
                <a:cubicBezTo>
                  <a:pt x="171" y="223"/>
                  <a:pt x="168" y="231"/>
                  <a:pt x="163" y="231"/>
                </a:cubicBezTo>
                <a:cubicBezTo>
                  <a:pt x="158" y="230"/>
                  <a:pt x="155" y="228"/>
                  <a:pt x="158" y="224"/>
                </a:cubicBezTo>
                <a:cubicBezTo>
                  <a:pt x="161" y="221"/>
                  <a:pt x="165" y="217"/>
                  <a:pt x="161" y="217"/>
                </a:cubicBezTo>
                <a:cubicBezTo>
                  <a:pt x="158" y="217"/>
                  <a:pt x="155" y="216"/>
                  <a:pt x="150" y="219"/>
                </a:cubicBezTo>
                <a:cubicBezTo>
                  <a:pt x="145" y="222"/>
                  <a:pt x="152" y="227"/>
                  <a:pt x="147" y="227"/>
                </a:cubicBezTo>
                <a:cubicBezTo>
                  <a:pt x="142" y="227"/>
                  <a:pt x="133" y="229"/>
                  <a:pt x="130" y="232"/>
                </a:cubicBezTo>
                <a:cubicBezTo>
                  <a:pt x="127" y="235"/>
                  <a:pt x="126" y="236"/>
                  <a:pt x="127" y="241"/>
                </a:cubicBezTo>
                <a:cubicBezTo>
                  <a:pt x="128" y="246"/>
                  <a:pt x="131" y="245"/>
                  <a:pt x="129" y="247"/>
                </a:cubicBezTo>
                <a:cubicBezTo>
                  <a:pt x="127" y="249"/>
                  <a:pt x="136" y="251"/>
                  <a:pt x="130" y="255"/>
                </a:cubicBezTo>
                <a:cubicBezTo>
                  <a:pt x="125" y="259"/>
                  <a:pt x="121" y="255"/>
                  <a:pt x="120" y="260"/>
                </a:cubicBezTo>
                <a:cubicBezTo>
                  <a:pt x="119" y="265"/>
                  <a:pt x="117" y="266"/>
                  <a:pt x="113" y="269"/>
                </a:cubicBezTo>
                <a:cubicBezTo>
                  <a:pt x="111" y="270"/>
                  <a:pt x="110" y="271"/>
                  <a:pt x="108" y="271"/>
                </a:cubicBezTo>
                <a:cubicBezTo>
                  <a:pt x="103" y="260"/>
                  <a:pt x="103" y="260"/>
                  <a:pt x="103" y="260"/>
                </a:cubicBezTo>
                <a:cubicBezTo>
                  <a:pt x="98" y="264"/>
                  <a:pt x="98" y="264"/>
                  <a:pt x="98" y="264"/>
                </a:cubicBezTo>
                <a:cubicBezTo>
                  <a:pt x="89" y="260"/>
                  <a:pt x="89" y="260"/>
                  <a:pt x="89" y="260"/>
                </a:cubicBezTo>
                <a:cubicBezTo>
                  <a:pt x="81" y="268"/>
                  <a:pt x="81" y="268"/>
                  <a:pt x="81" y="268"/>
                </a:cubicBezTo>
                <a:cubicBezTo>
                  <a:pt x="74" y="266"/>
                  <a:pt x="74" y="266"/>
                  <a:pt x="74" y="266"/>
                </a:cubicBezTo>
                <a:cubicBezTo>
                  <a:pt x="72" y="259"/>
                  <a:pt x="72" y="259"/>
                  <a:pt x="72" y="259"/>
                </a:cubicBezTo>
                <a:cubicBezTo>
                  <a:pt x="75" y="253"/>
                  <a:pt x="75" y="253"/>
                  <a:pt x="75" y="253"/>
                </a:cubicBezTo>
                <a:cubicBezTo>
                  <a:pt x="80" y="251"/>
                  <a:pt x="80" y="251"/>
                  <a:pt x="80" y="251"/>
                </a:cubicBezTo>
                <a:cubicBezTo>
                  <a:pt x="75" y="245"/>
                  <a:pt x="75" y="245"/>
                  <a:pt x="75" y="245"/>
                </a:cubicBezTo>
                <a:cubicBezTo>
                  <a:pt x="75" y="240"/>
                  <a:pt x="75" y="240"/>
                  <a:pt x="75" y="240"/>
                </a:cubicBezTo>
                <a:cubicBezTo>
                  <a:pt x="59" y="230"/>
                  <a:pt x="59" y="230"/>
                  <a:pt x="59" y="230"/>
                </a:cubicBezTo>
                <a:cubicBezTo>
                  <a:pt x="44" y="229"/>
                  <a:pt x="44" y="229"/>
                  <a:pt x="44" y="229"/>
                </a:cubicBezTo>
                <a:cubicBezTo>
                  <a:pt x="36" y="238"/>
                  <a:pt x="36" y="238"/>
                  <a:pt x="36" y="238"/>
                </a:cubicBezTo>
                <a:cubicBezTo>
                  <a:pt x="32" y="238"/>
                  <a:pt x="32" y="238"/>
                  <a:pt x="32" y="238"/>
                </a:cubicBezTo>
                <a:cubicBezTo>
                  <a:pt x="30" y="227"/>
                  <a:pt x="30" y="227"/>
                  <a:pt x="30" y="227"/>
                </a:cubicBezTo>
                <a:cubicBezTo>
                  <a:pt x="21" y="220"/>
                  <a:pt x="21" y="220"/>
                  <a:pt x="21" y="220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5" y="197"/>
                  <a:pt x="5" y="197"/>
                  <a:pt x="5" y="197"/>
                </a:cubicBezTo>
                <a:cubicBezTo>
                  <a:pt x="4" y="189"/>
                  <a:pt x="4" y="189"/>
                  <a:pt x="4" y="189"/>
                </a:cubicBezTo>
                <a:cubicBezTo>
                  <a:pt x="0" y="183"/>
                  <a:pt x="0" y="183"/>
                  <a:pt x="0" y="183"/>
                </a:cubicBezTo>
                <a:cubicBezTo>
                  <a:pt x="7" y="176"/>
                  <a:pt x="7" y="176"/>
                  <a:pt x="7" y="176"/>
                </a:cubicBezTo>
                <a:cubicBezTo>
                  <a:pt x="15" y="172"/>
                  <a:pt x="15" y="172"/>
                  <a:pt x="15" y="172"/>
                </a:cubicBezTo>
                <a:cubicBezTo>
                  <a:pt x="18" y="171"/>
                  <a:pt x="18" y="171"/>
                  <a:pt x="18" y="171"/>
                </a:cubicBezTo>
                <a:cubicBezTo>
                  <a:pt x="22" y="165"/>
                  <a:pt x="22" y="165"/>
                  <a:pt x="22" y="165"/>
                </a:cubicBezTo>
                <a:cubicBezTo>
                  <a:pt x="9" y="159"/>
                  <a:pt x="9" y="159"/>
                  <a:pt x="9" y="159"/>
                </a:cubicBezTo>
                <a:cubicBezTo>
                  <a:pt x="15" y="154"/>
                  <a:pt x="15" y="154"/>
                  <a:pt x="15" y="154"/>
                </a:cubicBezTo>
                <a:cubicBezTo>
                  <a:pt x="22" y="149"/>
                  <a:pt x="22" y="149"/>
                  <a:pt x="22" y="149"/>
                </a:cubicBezTo>
                <a:cubicBezTo>
                  <a:pt x="23" y="141"/>
                  <a:pt x="23" y="141"/>
                  <a:pt x="23" y="141"/>
                </a:cubicBezTo>
                <a:cubicBezTo>
                  <a:pt x="30" y="142"/>
                  <a:pt x="30" y="142"/>
                  <a:pt x="30" y="142"/>
                </a:cubicBezTo>
                <a:cubicBezTo>
                  <a:pt x="37" y="142"/>
                  <a:pt x="37" y="142"/>
                  <a:pt x="37" y="142"/>
                </a:cubicBezTo>
                <a:cubicBezTo>
                  <a:pt x="39" y="131"/>
                  <a:pt x="39" y="131"/>
                  <a:pt x="39" y="131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8" y="119"/>
                  <a:pt x="48" y="119"/>
                  <a:pt x="48" y="119"/>
                </a:cubicBezTo>
                <a:cubicBezTo>
                  <a:pt x="46" y="111"/>
                  <a:pt x="46" y="111"/>
                  <a:pt x="46" y="111"/>
                </a:cubicBezTo>
                <a:cubicBezTo>
                  <a:pt x="34" y="101"/>
                  <a:pt x="34" y="101"/>
                  <a:pt x="34" y="101"/>
                </a:cubicBezTo>
                <a:cubicBezTo>
                  <a:pt x="35" y="88"/>
                  <a:pt x="35" y="88"/>
                  <a:pt x="35" y="88"/>
                </a:cubicBezTo>
                <a:cubicBezTo>
                  <a:pt x="25" y="79"/>
                  <a:pt x="25" y="79"/>
                  <a:pt x="25" y="79"/>
                </a:cubicBezTo>
                <a:cubicBezTo>
                  <a:pt x="33" y="73"/>
                  <a:pt x="33" y="73"/>
                  <a:pt x="33" y="73"/>
                </a:cubicBezTo>
                <a:cubicBezTo>
                  <a:pt x="25" y="69"/>
                  <a:pt x="25" y="69"/>
                  <a:pt x="25" y="69"/>
                </a:cubicBezTo>
                <a:cubicBezTo>
                  <a:pt x="23" y="64"/>
                  <a:pt x="23" y="64"/>
                  <a:pt x="23" y="64"/>
                </a:cubicBezTo>
                <a:cubicBezTo>
                  <a:pt x="29" y="61"/>
                  <a:pt x="29" y="61"/>
                  <a:pt x="29" y="61"/>
                </a:cubicBezTo>
                <a:cubicBezTo>
                  <a:pt x="30" y="51"/>
                  <a:pt x="30" y="51"/>
                  <a:pt x="30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38" y="43"/>
                  <a:pt x="38" y="43"/>
                  <a:pt x="38" y="43"/>
                </a:cubicBezTo>
                <a:cubicBezTo>
                  <a:pt x="50" y="43"/>
                  <a:pt x="50" y="43"/>
                  <a:pt x="50" y="43"/>
                </a:cubicBezTo>
                <a:cubicBezTo>
                  <a:pt x="51" y="36"/>
                  <a:pt x="51" y="36"/>
                  <a:pt x="51" y="36"/>
                </a:cubicBezTo>
                <a:cubicBezTo>
                  <a:pt x="50" y="26"/>
                  <a:pt x="50" y="26"/>
                  <a:pt x="50" y="26"/>
                </a:cubicBezTo>
                <a:cubicBezTo>
                  <a:pt x="46" y="21"/>
                  <a:pt x="46" y="21"/>
                  <a:pt x="46" y="21"/>
                </a:cubicBezTo>
                <a:cubicBezTo>
                  <a:pt x="55" y="17"/>
                  <a:pt x="55" y="17"/>
                  <a:pt x="55" y="17"/>
                </a:cubicBezTo>
                <a:cubicBezTo>
                  <a:pt x="65" y="28"/>
                  <a:pt x="65" y="28"/>
                  <a:pt x="65" y="28"/>
                </a:cubicBezTo>
                <a:cubicBezTo>
                  <a:pt x="72" y="27"/>
                  <a:pt x="72" y="27"/>
                  <a:pt x="72" y="27"/>
                </a:cubicBezTo>
                <a:cubicBezTo>
                  <a:pt x="76" y="22"/>
                  <a:pt x="76" y="22"/>
                  <a:pt x="76" y="22"/>
                </a:cubicBezTo>
                <a:cubicBezTo>
                  <a:pt x="94" y="24"/>
                  <a:pt x="94" y="24"/>
                  <a:pt x="94" y="24"/>
                </a:cubicBezTo>
                <a:cubicBezTo>
                  <a:pt x="98" y="12"/>
                  <a:pt x="98" y="12"/>
                  <a:pt x="98" y="12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20" y="0"/>
                  <a:pt x="120" y="0"/>
                  <a:pt x="120" y="0"/>
                </a:cubicBezTo>
                <a:cubicBezTo>
                  <a:pt x="131" y="2"/>
                  <a:pt x="131" y="2"/>
                  <a:pt x="131" y="2"/>
                </a:cubicBezTo>
                <a:cubicBezTo>
                  <a:pt x="132" y="12"/>
                  <a:pt x="132" y="12"/>
                  <a:pt x="132" y="12"/>
                </a:cubicBezTo>
                <a:cubicBezTo>
                  <a:pt x="139" y="16"/>
                  <a:pt x="139" y="16"/>
                  <a:pt x="139" y="16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54" y="27"/>
                  <a:pt x="154" y="27"/>
                  <a:pt x="154" y="27"/>
                </a:cubicBezTo>
                <a:cubicBezTo>
                  <a:pt x="157" y="32"/>
                  <a:pt x="157" y="32"/>
                  <a:pt x="157" y="32"/>
                </a:cubicBezTo>
                <a:cubicBezTo>
                  <a:pt x="166" y="37"/>
                  <a:pt x="166" y="37"/>
                  <a:pt x="166" y="37"/>
                </a:cubicBezTo>
                <a:cubicBezTo>
                  <a:pt x="174" y="35"/>
                  <a:pt x="174" y="35"/>
                  <a:pt x="174" y="35"/>
                </a:cubicBezTo>
                <a:cubicBezTo>
                  <a:pt x="177" y="41"/>
                  <a:pt x="177" y="41"/>
                  <a:pt x="177" y="41"/>
                </a:cubicBezTo>
                <a:cubicBezTo>
                  <a:pt x="179" y="52"/>
                  <a:pt x="179" y="52"/>
                  <a:pt x="179" y="52"/>
                </a:cubicBezTo>
                <a:cubicBezTo>
                  <a:pt x="187" y="50"/>
                  <a:pt x="187" y="50"/>
                  <a:pt x="187" y="50"/>
                </a:cubicBezTo>
                <a:cubicBezTo>
                  <a:pt x="187" y="54"/>
                  <a:pt x="187" y="54"/>
                  <a:pt x="187" y="54"/>
                </a:cubicBezTo>
                <a:lnTo>
                  <a:pt x="193" y="55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85" name="Липецкая обл.">
            <a:extLst>
              <a:ext uri="{FF2B5EF4-FFF2-40B4-BE49-F238E27FC236}">
                <a16:creationId xmlns:a16="http://schemas.microsoft.com/office/drawing/2014/main" xmlns="" id="{12CA81D2-6DB2-892A-6DD9-E339F973D55D}"/>
              </a:ext>
            </a:extLst>
          </p:cNvPr>
          <p:cNvSpPr>
            <a:spLocks/>
          </p:cNvSpPr>
          <p:nvPr/>
        </p:nvSpPr>
        <p:spPr bwMode="auto">
          <a:xfrm>
            <a:off x="1640982" y="4246221"/>
            <a:ext cx="306737" cy="240681"/>
          </a:xfrm>
          <a:custGeom>
            <a:avLst/>
            <a:gdLst>
              <a:gd name="T0" fmla="*/ 2 w 125"/>
              <a:gd name="T1" fmla="*/ 39 h 110"/>
              <a:gd name="T2" fmla="*/ 21 w 125"/>
              <a:gd name="T3" fmla="*/ 33 h 110"/>
              <a:gd name="T4" fmla="*/ 25 w 125"/>
              <a:gd name="T5" fmla="*/ 29 h 110"/>
              <a:gd name="T6" fmla="*/ 21 w 125"/>
              <a:gd name="T7" fmla="*/ 22 h 110"/>
              <a:gd name="T8" fmla="*/ 31 w 125"/>
              <a:gd name="T9" fmla="*/ 14 h 110"/>
              <a:gd name="T10" fmla="*/ 37 w 125"/>
              <a:gd name="T11" fmla="*/ 2 h 110"/>
              <a:gd name="T12" fmla="*/ 52 w 125"/>
              <a:gd name="T13" fmla="*/ 0 h 110"/>
              <a:gd name="T14" fmla="*/ 60 w 125"/>
              <a:gd name="T15" fmla="*/ 14 h 110"/>
              <a:gd name="T16" fmla="*/ 71 w 125"/>
              <a:gd name="T17" fmla="*/ 14 h 110"/>
              <a:gd name="T18" fmla="*/ 75 w 125"/>
              <a:gd name="T19" fmla="*/ 4 h 110"/>
              <a:gd name="T20" fmla="*/ 87 w 125"/>
              <a:gd name="T21" fmla="*/ 4 h 110"/>
              <a:gd name="T22" fmla="*/ 94 w 125"/>
              <a:gd name="T23" fmla="*/ 0 h 110"/>
              <a:gd name="T24" fmla="*/ 100 w 125"/>
              <a:gd name="T25" fmla="*/ 2 h 110"/>
              <a:gd name="T26" fmla="*/ 100 w 125"/>
              <a:gd name="T27" fmla="*/ 12 h 110"/>
              <a:gd name="T28" fmla="*/ 102 w 125"/>
              <a:gd name="T29" fmla="*/ 20 h 110"/>
              <a:gd name="T30" fmla="*/ 112 w 125"/>
              <a:gd name="T31" fmla="*/ 14 h 110"/>
              <a:gd name="T32" fmla="*/ 123 w 125"/>
              <a:gd name="T33" fmla="*/ 25 h 110"/>
              <a:gd name="T34" fmla="*/ 125 w 125"/>
              <a:gd name="T35" fmla="*/ 43 h 110"/>
              <a:gd name="T36" fmla="*/ 121 w 125"/>
              <a:gd name="T37" fmla="*/ 43 h 110"/>
              <a:gd name="T38" fmla="*/ 100 w 125"/>
              <a:gd name="T39" fmla="*/ 62 h 110"/>
              <a:gd name="T40" fmla="*/ 87 w 125"/>
              <a:gd name="T41" fmla="*/ 70 h 110"/>
              <a:gd name="T42" fmla="*/ 92 w 125"/>
              <a:gd name="T43" fmla="*/ 77 h 110"/>
              <a:gd name="T44" fmla="*/ 92 w 125"/>
              <a:gd name="T45" fmla="*/ 93 h 110"/>
              <a:gd name="T46" fmla="*/ 96 w 125"/>
              <a:gd name="T47" fmla="*/ 97 h 110"/>
              <a:gd name="T48" fmla="*/ 94 w 125"/>
              <a:gd name="T49" fmla="*/ 110 h 110"/>
              <a:gd name="T50" fmla="*/ 73 w 125"/>
              <a:gd name="T51" fmla="*/ 110 h 110"/>
              <a:gd name="T52" fmla="*/ 67 w 125"/>
              <a:gd name="T53" fmla="*/ 100 h 110"/>
              <a:gd name="T54" fmla="*/ 54 w 125"/>
              <a:gd name="T55" fmla="*/ 95 h 110"/>
              <a:gd name="T56" fmla="*/ 48 w 125"/>
              <a:gd name="T57" fmla="*/ 93 h 110"/>
              <a:gd name="T58" fmla="*/ 50 w 125"/>
              <a:gd name="T59" fmla="*/ 79 h 110"/>
              <a:gd name="T60" fmla="*/ 35 w 125"/>
              <a:gd name="T61" fmla="*/ 75 h 110"/>
              <a:gd name="T62" fmla="*/ 29 w 125"/>
              <a:gd name="T63" fmla="*/ 62 h 110"/>
              <a:gd name="T64" fmla="*/ 17 w 125"/>
              <a:gd name="T65" fmla="*/ 64 h 110"/>
              <a:gd name="T66" fmla="*/ 17 w 125"/>
              <a:gd name="T67" fmla="*/ 64 h 110"/>
              <a:gd name="T68" fmla="*/ 0 w 125"/>
              <a:gd name="T69" fmla="*/ 50 h 110"/>
              <a:gd name="T70" fmla="*/ 2 w 125"/>
              <a:gd name="T71" fmla="*/ 3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5" h="110">
                <a:moveTo>
                  <a:pt x="2" y="39"/>
                </a:moveTo>
                <a:lnTo>
                  <a:pt x="21" y="33"/>
                </a:lnTo>
                <a:lnTo>
                  <a:pt x="25" y="29"/>
                </a:lnTo>
                <a:lnTo>
                  <a:pt x="21" y="22"/>
                </a:lnTo>
                <a:lnTo>
                  <a:pt x="31" y="14"/>
                </a:lnTo>
                <a:lnTo>
                  <a:pt x="37" y="2"/>
                </a:lnTo>
                <a:lnTo>
                  <a:pt x="52" y="0"/>
                </a:lnTo>
                <a:lnTo>
                  <a:pt x="60" y="14"/>
                </a:lnTo>
                <a:lnTo>
                  <a:pt x="71" y="14"/>
                </a:lnTo>
                <a:lnTo>
                  <a:pt x="75" y="4"/>
                </a:lnTo>
                <a:lnTo>
                  <a:pt x="87" y="4"/>
                </a:lnTo>
                <a:lnTo>
                  <a:pt x="94" y="0"/>
                </a:lnTo>
                <a:lnTo>
                  <a:pt x="100" y="2"/>
                </a:lnTo>
                <a:lnTo>
                  <a:pt x="100" y="12"/>
                </a:lnTo>
                <a:lnTo>
                  <a:pt x="102" y="20"/>
                </a:lnTo>
                <a:lnTo>
                  <a:pt x="112" y="14"/>
                </a:lnTo>
                <a:lnTo>
                  <a:pt x="123" y="25"/>
                </a:lnTo>
                <a:lnTo>
                  <a:pt x="125" y="43"/>
                </a:lnTo>
                <a:lnTo>
                  <a:pt x="121" y="43"/>
                </a:lnTo>
                <a:lnTo>
                  <a:pt x="100" y="62"/>
                </a:lnTo>
                <a:lnTo>
                  <a:pt x="87" y="70"/>
                </a:lnTo>
                <a:lnTo>
                  <a:pt x="92" y="77"/>
                </a:lnTo>
                <a:lnTo>
                  <a:pt x="92" y="93"/>
                </a:lnTo>
                <a:lnTo>
                  <a:pt x="96" y="97"/>
                </a:lnTo>
                <a:lnTo>
                  <a:pt x="94" y="110"/>
                </a:lnTo>
                <a:lnTo>
                  <a:pt x="73" y="110"/>
                </a:lnTo>
                <a:lnTo>
                  <a:pt x="67" y="100"/>
                </a:lnTo>
                <a:lnTo>
                  <a:pt x="54" y="95"/>
                </a:lnTo>
                <a:lnTo>
                  <a:pt x="48" y="93"/>
                </a:lnTo>
                <a:lnTo>
                  <a:pt x="50" y="79"/>
                </a:lnTo>
                <a:lnTo>
                  <a:pt x="35" y="75"/>
                </a:lnTo>
                <a:lnTo>
                  <a:pt x="29" y="62"/>
                </a:lnTo>
                <a:lnTo>
                  <a:pt x="17" y="64"/>
                </a:lnTo>
                <a:lnTo>
                  <a:pt x="17" y="64"/>
                </a:lnTo>
                <a:lnTo>
                  <a:pt x="0" y="50"/>
                </a:lnTo>
                <a:lnTo>
                  <a:pt x="2" y="39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86" name="Ленинградская обл.">
            <a:extLst>
              <a:ext uri="{FF2B5EF4-FFF2-40B4-BE49-F238E27FC236}">
                <a16:creationId xmlns:a16="http://schemas.microsoft.com/office/drawing/2014/main" xmlns="" id="{43AE49E7-BA9C-A0B3-5EAE-1CD20DD86279}"/>
              </a:ext>
            </a:extLst>
          </p:cNvPr>
          <p:cNvSpPr>
            <a:spLocks/>
          </p:cNvSpPr>
          <p:nvPr/>
        </p:nvSpPr>
        <p:spPr bwMode="auto">
          <a:xfrm>
            <a:off x="1820116" y="3027499"/>
            <a:ext cx="510409" cy="479175"/>
          </a:xfrm>
          <a:custGeom>
            <a:avLst/>
            <a:gdLst>
              <a:gd name="T0" fmla="*/ 16 w 100"/>
              <a:gd name="T1" fmla="*/ 18 h 105"/>
              <a:gd name="T2" fmla="*/ 20 w 100"/>
              <a:gd name="T3" fmla="*/ 15 h 105"/>
              <a:gd name="T4" fmla="*/ 30 w 100"/>
              <a:gd name="T5" fmla="*/ 19 h 105"/>
              <a:gd name="T6" fmla="*/ 37 w 100"/>
              <a:gd name="T7" fmla="*/ 23 h 105"/>
              <a:gd name="T8" fmla="*/ 40 w 100"/>
              <a:gd name="T9" fmla="*/ 26 h 105"/>
              <a:gd name="T10" fmla="*/ 37 w 100"/>
              <a:gd name="T11" fmla="*/ 32 h 105"/>
              <a:gd name="T12" fmla="*/ 45 w 100"/>
              <a:gd name="T13" fmla="*/ 40 h 105"/>
              <a:gd name="T14" fmla="*/ 52 w 100"/>
              <a:gd name="T15" fmla="*/ 32 h 105"/>
              <a:gd name="T16" fmla="*/ 46 w 100"/>
              <a:gd name="T17" fmla="*/ 25 h 105"/>
              <a:gd name="T18" fmla="*/ 45 w 100"/>
              <a:gd name="T19" fmla="*/ 23 h 105"/>
              <a:gd name="T20" fmla="*/ 40 w 100"/>
              <a:gd name="T21" fmla="*/ 14 h 105"/>
              <a:gd name="T22" fmla="*/ 39 w 100"/>
              <a:gd name="T23" fmla="*/ 3 h 105"/>
              <a:gd name="T24" fmla="*/ 35 w 100"/>
              <a:gd name="T25" fmla="*/ 0 h 105"/>
              <a:gd name="T26" fmla="*/ 67 w 100"/>
              <a:gd name="T27" fmla="*/ 0 h 105"/>
              <a:gd name="T28" fmla="*/ 68 w 100"/>
              <a:gd name="T29" fmla="*/ 0 h 105"/>
              <a:gd name="T30" fmla="*/ 68 w 100"/>
              <a:gd name="T31" fmla="*/ 13 h 105"/>
              <a:gd name="T32" fmla="*/ 83 w 100"/>
              <a:gd name="T33" fmla="*/ 58 h 105"/>
              <a:gd name="T34" fmla="*/ 92 w 100"/>
              <a:gd name="T35" fmla="*/ 62 h 105"/>
              <a:gd name="T36" fmla="*/ 100 w 100"/>
              <a:gd name="T37" fmla="*/ 85 h 105"/>
              <a:gd name="T38" fmla="*/ 90 w 100"/>
              <a:gd name="T39" fmla="*/ 103 h 105"/>
              <a:gd name="T40" fmla="*/ 79 w 100"/>
              <a:gd name="T41" fmla="*/ 105 h 105"/>
              <a:gd name="T42" fmla="*/ 74 w 100"/>
              <a:gd name="T43" fmla="*/ 105 h 105"/>
              <a:gd name="T44" fmla="*/ 72 w 100"/>
              <a:gd name="T45" fmla="*/ 97 h 105"/>
              <a:gd name="T46" fmla="*/ 64 w 100"/>
              <a:gd name="T47" fmla="*/ 94 h 105"/>
              <a:gd name="T48" fmla="*/ 68 w 100"/>
              <a:gd name="T49" fmla="*/ 85 h 105"/>
              <a:gd name="T50" fmla="*/ 63 w 100"/>
              <a:gd name="T51" fmla="*/ 83 h 105"/>
              <a:gd name="T52" fmla="*/ 64 w 100"/>
              <a:gd name="T53" fmla="*/ 79 h 105"/>
              <a:gd name="T54" fmla="*/ 57 w 100"/>
              <a:gd name="T55" fmla="*/ 79 h 105"/>
              <a:gd name="T56" fmla="*/ 55 w 100"/>
              <a:gd name="T57" fmla="*/ 81 h 105"/>
              <a:gd name="T58" fmla="*/ 52 w 100"/>
              <a:gd name="T59" fmla="*/ 78 h 105"/>
              <a:gd name="T60" fmla="*/ 54 w 100"/>
              <a:gd name="T61" fmla="*/ 70 h 105"/>
              <a:gd name="T62" fmla="*/ 46 w 100"/>
              <a:gd name="T63" fmla="*/ 64 h 105"/>
              <a:gd name="T64" fmla="*/ 42 w 100"/>
              <a:gd name="T65" fmla="*/ 67 h 105"/>
              <a:gd name="T66" fmla="*/ 38 w 100"/>
              <a:gd name="T67" fmla="*/ 68 h 105"/>
              <a:gd name="T68" fmla="*/ 32 w 100"/>
              <a:gd name="T69" fmla="*/ 65 h 105"/>
              <a:gd name="T70" fmla="*/ 21 w 100"/>
              <a:gd name="T71" fmla="*/ 65 h 105"/>
              <a:gd name="T72" fmla="*/ 20 w 100"/>
              <a:gd name="T73" fmla="*/ 60 h 105"/>
              <a:gd name="T74" fmla="*/ 14 w 100"/>
              <a:gd name="T75" fmla="*/ 64 h 105"/>
              <a:gd name="T76" fmla="*/ 9 w 100"/>
              <a:gd name="T77" fmla="*/ 63 h 105"/>
              <a:gd name="T78" fmla="*/ 9 w 100"/>
              <a:gd name="T79" fmla="*/ 63 h 105"/>
              <a:gd name="T80" fmla="*/ 7 w 100"/>
              <a:gd name="T81" fmla="*/ 56 h 105"/>
              <a:gd name="T82" fmla="*/ 9 w 100"/>
              <a:gd name="T83" fmla="*/ 50 h 105"/>
              <a:gd name="T84" fmla="*/ 8 w 100"/>
              <a:gd name="T85" fmla="*/ 42 h 105"/>
              <a:gd name="T86" fmla="*/ 2 w 100"/>
              <a:gd name="T87" fmla="*/ 35 h 105"/>
              <a:gd name="T88" fmla="*/ 4 w 100"/>
              <a:gd name="T89" fmla="*/ 31 h 105"/>
              <a:gd name="T90" fmla="*/ 0 w 100"/>
              <a:gd name="T91" fmla="*/ 27 h 105"/>
              <a:gd name="T92" fmla="*/ 16 w 100"/>
              <a:gd name="T93" fmla="*/ 26 h 105"/>
              <a:gd name="T94" fmla="*/ 16 w 100"/>
              <a:gd name="T95" fmla="*/ 18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0" h="105">
                <a:moveTo>
                  <a:pt x="16" y="18"/>
                </a:moveTo>
                <a:cubicBezTo>
                  <a:pt x="18" y="18"/>
                  <a:pt x="19" y="16"/>
                  <a:pt x="20" y="15"/>
                </a:cubicBezTo>
                <a:cubicBezTo>
                  <a:pt x="22" y="11"/>
                  <a:pt x="29" y="16"/>
                  <a:pt x="30" y="19"/>
                </a:cubicBezTo>
                <a:cubicBezTo>
                  <a:pt x="32" y="23"/>
                  <a:pt x="35" y="22"/>
                  <a:pt x="37" y="23"/>
                </a:cubicBezTo>
                <a:cubicBezTo>
                  <a:pt x="38" y="23"/>
                  <a:pt x="39" y="25"/>
                  <a:pt x="40" y="26"/>
                </a:cubicBezTo>
                <a:cubicBezTo>
                  <a:pt x="39" y="28"/>
                  <a:pt x="37" y="30"/>
                  <a:pt x="37" y="32"/>
                </a:cubicBezTo>
                <a:cubicBezTo>
                  <a:pt x="37" y="36"/>
                  <a:pt x="41" y="40"/>
                  <a:pt x="45" y="40"/>
                </a:cubicBezTo>
                <a:cubicBezTo>
                  <a:pt x="49" y="40"/>
                  <a:pt x="52" y="36"/>
                  <a:pt x="52" y="32"/>
                </a:cubicBezTo>
                <a:cubicBezTo>
                  <a:pt x="52" y="29"/>
                  <a:pt x="49" y="25"/>
                  <a:pt x="46" y="25"/>
                </a:cubicBezTo>
                <a:cubicBezTo>
                  <a:pt x="45" y="24"/>
                  <a:pt x="45" y="24"/>
                  <a:pt x="45" y="23"/>
                </a:cubicBezTo>
                <a:cubicBezTo>
                  <a:pt x="40" y="19"/>
                  <a:pt x="39" y="17"/>
                  <a:pt x="40" y="14"/>
                </a:cubicBezTo>
                <a:cubicBezTo>
                  <a:pt x="41" y="10"/>
                  <a:pt x="48" y="9"/>
                  <a:pt x="39" y="3"/>
                </a:cubicBezTo>
                <a:cubicBezTo>
                  <a:pt x="37" y="2"/>
                  <a:pt x="36" y="1"/>
                  <a:pt x="35" y="0"/>
                </a:cubicBezTo>
                <a:cubicBezTo>
                  <a:pt x="46" y="0"/>
                  <a:pt x="60" y="0"/>
                  <a:pt x="67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8" y="13"/>
                  <a:pt x="68" y="13"/>
                  <a:pt x="68" y="13"/>
                </a:cubicBezTo>
                <a:cubicBezTo>
                  <a:pt x="83" y="58"/>
                  <a:pt x="83" y="58"/>
                  <a:pt x="83" y="58"/>
                </a:cubicBezTo>
                <a:cubicBezTo>
                  <a:pt x="92" y="62"/>
                  <a:pt x="92" y="62"/>
                  <a:pt x="92" y="6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4" y="105"/>
                  <a:pt x="74" y="105"/>
                  <a:pt x="74" y="105"/>
                </a:cubicBezTo>
                <a:cubicBezTo>
                  <a:pt x="72" y="97"/>
                  <a:pt x="72" y="97"/>
                  <a:pt x="72" y="97"/>
                </a:cubicBezTo>
                <a:cubicBezTo>
                  <a:pt x="64" y="94"/>
                  <a:pt x="64" y="94"/>
                  <a:pt x="64" y="94"/>
                </a:cubicBezTo>
                <a:cubicBezTo>
                  <a:pt x="68" y="85"/>
                  <a:pt x="68" y="85"/>
                  <a:pt x="68" y="85"/>
                </a:cubicBezTo>
                <a:cubicBezTo>
                  <a:pt x="63" y="83"/>
                  <a:pt x="63" y="83"/>
                  <a:pt x="63" y="83"/>
                </a:cubicBezTo>
                <a:cubicBezTo>
                  <a:pt x="64" y="79"/>
                  <a:pt x="64" y="79"/>
                  <a:pt x="64" y="79"/>
                </a:cubicBezTo>
                <a:cubicBezTo>
                  <a:pt x="57" y="79"/>
                  <a:pt x="57" y="79"/>
                  <a:pt x="57" y="79"/>
                </a:cubicBezTo>
                <a:cubicBezTo>
                  <a:pt x="55" y="81"/>
                  <a:pt x="55" y="81"/>
                  <a:pt x="55" y="81"/>
                </a:cubicBezTo>
                <a:cubicBezTo>
                  <a:pt x="52" y="78"/>
                  <a:pt x="52" y="78"/>
                  <a:pt x="52" y="78"/>
                </a:cubicBezTo>
                <a:cubicBezTo>
                  <a:pt x="54" y="70"/>
                  <a:pt x="54" y="70"/>
                  <a:pt x="54" y="70"/>
                </a:cubicBezTo>
                <a:cubicBezTo>
                  <a:pt x="46" y="64"/>
                  <a:pt x="46" y="64"/>
                  <a:pt x="46" y="64"/>
                </a:cubicBezTo>
                <a:cubicBezTo>
                  <a:pt x="42" y="67"/>
                  <a:pt x="42" y="67"/>
                  <a:pt x="42" y="67"/>
                </a:cubicBezTo>
                <a:cubicBezTo>
                  <a:pt x="38" y="68"/>
                  <a:pt x="38" y="68"/>
                  <a:pt x="38" y="68"/>
                </a:cubicBezTo>
                <a:cubicBezTo>
                  <a:pt x="32" y="65"/>
                  <a:pt x="32" y="65"/>
                  <a:pt x="32" y="65"/>
                </a:cubicBezTo>
                <a:cubicBezTo>
                  <a:pt x="21" y="65"/>
                  <a:pt x="21" y="65"/>
                  <a:pt x="21" y="65"/>
                </a:cubicBezTo>
                <a:cubicBezTo>
                  <a:pt x="20" y="60"/>
                  <a:pt x="20" y="60"/>
                  <a:pt x="20" y="60"/>
                </a:cubicBezTo>
                <a:cubicBezTo>
                  <a:pt x="14" y="64"/>
                  <a:pt x="14" y="64"/>
                  <a:pt x="14" y="64"/>
                </a:cubicBezTo>
                <a:cubicBezTo>
                  <a:pt x="9" y="63"/>
                  <a:pt x="9" y="63"/>
                  <a:pt x="9" y="63"/>
                </a:cubicBezTo>
                <a:cubicBezTo>
                  <a:pt x="9" y="63"/>
                  <a:pt x="9" y="63"/>
                  <a:pt x="9" y="63"/>
                </a:cubicBezTo>
                <a:cubicBezTo>
                  <a:pt x="7" y="56"/>
                  <a:pt x="7" y="56"/>
                  <a:pt x="7" y="56"/>
                </a:cubicBezTo>
                <a:cubicBezTo>
                  <a:pt x="9" y="50"/>
                  <a:pt x="9" y="50"/>
                  <a:pt x="9" y="50"/>
                </a:cubicBezTo>
                <a:cubicBezTo>
                  <a:pt x="8" y="42"/>
                  <a:pt x="8" y="42"/>
                  <a:pt x="8" y="42"/>
                </a:cubicBezTo>
                <a:cubicBezTo>
                  <a:pt x="2" y="35"/>
                  <a:pt x="2" y="35"/>
                  <a:pt x="2" y="35"/>
                </a:cubicBezTo>
                <a:cubicBezTo>
                  <a:pt x="4" y="31"/>
                  <a:pt x="4" y="31"/>
                  <a:pt x="4" y="31"/>
                </a:cubicBezTo>
                <a:cubicBezTo>
                  <a:pt x="0" y="27"/>
                  <a:pt x="0" y="27"/>
                  <a:pt x="0" y="27"/>
                </a:cubicBezTo>
                <a:cubicBezTo>
                  <a:pt x="6" y="27"/>
                  <a:pt x="13" y="27"/>
                  <a:pt x="16" y="26"/>
                </a:cubicBezTo>
                <a:cubicBezTo>
                  <a:pt x="17" y="25"/>
                  <a:pt x="17" y="22"/>
                  <a:pt x="16" y="18"/>
                </a:cubicBez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87" name="Курская  обл.">
            <a:extLst>
              <a:ext uri="{FF2B5EF4-FFF2-40B4-BE49-F238E27FC236}">
                <a16:creationId xmlns:a16="http://schemas.microsoft.com/office/drawing/2014/main" xmlns="" id="{15C25533-4865-CB8F-CB5C-41FD3B14CFE6}"/>
              </a:ext>
            </a:extLst>
          </p:cNvPr>
          <p:cNvSpPr>
            <a:spLocks/>
          </p:cNvSpPr>
          <p:nvPr/>
        </p:nvSpPr>
        <p:spPr bwMode="auto">
          <a:xfrm>
            <a:off x="1344062" y="4134633"/>
            <a:ext cx="338637" cy="301946"/>
          </a:xfrm>
          <a:custGeom>
            <a:avLst/>
            <a:gdLst>
              <a:gd name="T0" fmla="*/ 4 w 66"/>
              <a:gd name="T1" fmla="*/ 42 h 66"/>
              <a:gd name="T2" fmla="*/ 6 w 66"/>
              <a:gd name="T3" fmla="*/ 40 h 66"/>
              <a:gd name="T4" fmla="*/ 8 w 66"/>
              <a:gd name="T5" fmla="*/ 28 h 66"/>
              <a:gd name="T6" fmla="*/ 2 w 66"/>
              <a:gd name="T7" fmla="*/ 20 h 66"/>
              <a:gd name="T8" fmla="*/ 5 w 66"/>
              <a:gd name="T9" fmla="*/ 8 h 66"/>
              <a:gd name="T10" fmla="*/ 11 w 66"/>
              <a:gd name="T11" fmla="*/ 7 h 66"/>
              <a:gd name="T12" fmla="*/ 14 w 66"/>
              <a:gd name="T13" fmla="*/ 0 h 66"/>
              <a:gd name="T14" fmla="*/ 19 w 66"/>
              <a:gd name="T15" fmla="*/ 0 h 66"/>
              <a:gd name="T16" fmla="*/ 25 w 66"/>
              <a:gd name="T17" fmla="*/ 1 h 66"/>
              <a:gd name="T18" fmla="*/ 30 w 66"/>
              <a:gd name="T19" fmla="*/ 3 h 66"/>
              <a:gd name="T20" fmla="*/ 37 w 66"/>
              <a:gd name="T21" fmla="*/ 7 h 66"/>
              <a:gd name="T22" fmla="*/ 39 w 66"/>
              <a:gd name="T23" fmla="*/ 15 h 66"/>
              <a:gd name="T24" fmla="*/ 43 w 66"/>
              <a:gd name="T25" fmla="*/ 15 h 66"/>
              <a:gd name="T26" fmla="*/ 46 w 66"/>
              <a:gd name="T27" fmla="*/ 22 h 66"/>
              <a:gd name="T28" fmla="*/ 50 w 66"/>
              <a:gd name="T29" fmla="*/ 31 h 66"/>
              <a:gd name="T30" fmla="*/ 51 w 66"/>
              <a:gd name="T31" fmla="*/ 38 h 66"/>
              <a:gd name="T32" fmla="*/ 59 w 66"/>
              <a:gd name="T33" fmla="*/ 43 h 66"/>
              <a:gd name="T34" fmla="*/ 58 w 66"/>
              <a:gd name="T35" fmla="*/ 48 h 66"/>
              <a:gd name="T36" fmla="*/ 66 w 66"/>
              <a:gd name="T37" fmla="*/ 55 h 66"/>
              <a:gd name="T38" fmla="*/ 62 w 66"/>
              <a:gd name="T39" fmla="*/ 57 h 66"/>
              <a:gd name="T40" fmla="*/ 58 w 66"/>
              <a:gd name="T41" fmla="*/ 56 h 66"/>
              <a:gd name="T42" fmla="*/ 55 w 66"/>
              <a:gd name="T43" fmla="*/ 58 h 66"/>
              <a:gd name="T44" fmla="*/ 54 w 66"/>
              <a:gd name="T45" fmla="*/ 64 h 66"/>
              <a:gd name="T46" fmla="*/ 52 w 66"/>
              <a:gd name="T47" fmla="*/ 64 h 66"/>
              <a:gd name="T48" fmla="*/ 51 w 66"/>
              <a:gd name="T49" fmla="*/ 66 h 66"/>
              <a:gd name="T50" fmla="*/ 45 w 66"/>
              <a:gd name="T51" fmla="*/ 57 h 66"/>
              <a:gd name="T52" fmla="*/ 34 w 66"/>
              <a:gd name="T53" fmla="*/ 50 h 66"/>
              <a:gd name="T54" fmla="*/ 24 w 66"/>
              <a:gd name="T55" fmla="*/ 50 h 66"/>
              <a:gd name="T56" fmla="*/ 22 w 66"/>
              <a:gd name="T57" fmla="*/ 44 h 66"/>
              <a:gd name="T58" fmla="*/ 17 w 66"/>
              <a:gd name="T59" fmla="*/ 39 h 66"/>
              <a:gd name="T60" fmla="*/ 16 w 66"/>
              <a:gd name="T61" fmla="*/ 43 h 66"/>
              <a:gd name="T62" fmla="*/ 10 w 66"/>
              <a:gd name="T63" fmla="*/ 43 h 66"/>
              <a:gd name="T64" fmla="*/ 4 w 66"/>
              <a:gd name="T65" fmla="*/ 42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6" h="66">
                <a:moveTo>
                  <a:pt x="4" y="42"/>
                </a:moveTo>
                <a:cubicBezTo>
                  <a:pt x="5" y="41"/>
                  <a:pt x="6" y="40"/>
                  <a:pt x="6" y="40"/>
                </a:cubicBezTo>
                <a:cubicBezTo>
                  <a:pt x="8" y="38"/>
                  <a:pt x="8" y="31"/>
                  <a:pt x="8" y="28"/>
                </a:cubicBezTo>
                <a:cubicBezTo>
                  <a:pt x="8" y="25"/>
                  <a:pt x="4" y="22"/>
                  <a:pt x="2" y="20"/>
                </a:cubicBezTo>
                <a:cubicBezTo>
                  <a:pt x="0" y="18"/>
                  <a:pt x="3" y="12"/>
                  <a:pt x="5" y="8"/>
                </a:cubicBezTo>
                <a:cubicBezTo>
                  <a:pt x="7" y="4"/>
                  <a:pt x="8" y="5"/>
                  <a:pt x="11" y="7"/>
                </a:cubicBezTo>
                <a:cubicBezTo>
                  <a:pt x="14" y="9"/>
                  <a:pt x="12" y="3"/>
                  <a:pt x="14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5" y="1"/>
                  <a:pt x="25" y="1"/>
                  <a:pt x="25" y="1"/>
                </a:cubicBezTo>
                <a:cubicBezTo>
                  <a:pt x="30" y="3"/>
                  <a:pt x="30" y="3"/>
                  <a:pt x="30" y="3"/>
                </a:cubicBezTo>
                <a:cubicBezTo>
                  <a:pt x="37" y="7"/>
                  <a:pt x="37" y="7"/>
                  <a:pt x="37" y="7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6" y="22"/>
                  <a:pt x="46" y="22"/>
                  <a:pt x="46" y="22"/>
                </a:cubicBezTo>
                <a:cubicBezTo>
                  <a:pt x="50" y="31"/>
                  <a:pt x="50" y="31"/>
                  <a:pt x="50" y="31"/>
                </a:cubicBezTo>
                <a:cubicBezTo>
                  <a:pt x="51" y="38"/>
                  <a:pt x="51" y="38"/>
                  <a:pt x="51" y="38"/>
                </a:cubicBezTo>
                <a:cubicBezTo>
                  <a:pt x="59" y="43"/>
                  <a:pt x="59" y="43"/>
                  <a:pt x="59" y="43"/>
                </a:cubicBezTo>
                <a:cubicBezTo>
                  <a:pt x="58" y="48"/>
                  <a:pt x="58" y="48"/>
                  <a:pt x="58" y="48"/>
                </a:cubicBezTo>
                <a:cubicBezTo>
                  <a:pt x="66" y="55"/>
                  <a:pt x="66" y="55"/>
                  <a:pt x="66" y="55"/>
                </a:cubicBezTo>
                <a:cubicBezTo>
                  <a:pt x="62" y="57"/>
                  <a:pt x="62" y="57"/>
                  <a:pt x="62" y="57"/>
                </a:cubicBezTo>
                <a:cubicBezTo>
                  <a:pt x="58" y="56"/>
                  <a:pt x="58" y="56"/>
                  <a:pt x="58" y="56"/>
                </a:cubicBezTo>
                <a:cubicBezTo>
                  <a:pt x="55" y="58"/>
                  <a:pt x="55" y="58"/>
                  <a:pt x="55" y="58"/>
                </a:cubicBezTo>
                <a:cubicBezTo>
                  <a:pt x="54" y="64"/>
                  <a:pt x="54" y="64"/>
                  <a:pt x="54" y="64"/>
                </a:cubicBezTo>
                <a:cubicBezTo>
                  <a:pt x="52" y="64"/>
                  <a:pt x="52" y="64"/>
                  <a:pt x="52" y="64"/>
                </a:cubicBezTo>
                <a:cubicBezTo>
                  <a:pt x="51" y="66"/>
                  <a:pt x="51" y="66"/>
                  <a:pt x="51" y="66"/>
                </a:cubicBezTo>
                <a:cubicBezTo>
                  <a:pt x="45" y="57"/>
                  <a:pt x="45" y="57"/>
                  <a:pt x="45" y="57"/>
                </a:cubicBezTo>
                <a:cubicBezTo>
                  <a:pt x="34" y="50"/>
                  <a:pt x="34" y="50"/>
                  <a:pt x="34" y="50"/>
                </a:cubicBezTo>
                <a:cubicBezTo>
                  <a:pt x="24" y="50"/>
                  <a:pt x="24" y="50"/>
                  <a:pt x="24" y="50"/>
                </a:cubicBezTo>
                <a:cubicBezTo>
                  <a:pt x="22" y="44"/>
                  <a:pt x="22" y="44"/>
                  <a:pt x="22" y="44"/>
                </a:cubicBezTo>
                <a:cubicBezTo>
                  <a:pt x="17" y="39"/>
                  <a:pt x="17" y="39"/>
                  <a:pt x="17" y="39"/>
                </a:cubicBezTo>
                <a:cubicBezTo>
                  <a:pt x="16" y="43"/>
                  <a:pt x="16" y="43"/>
                  <a:pt x="16" y="43"/>
                </a:cubicBezTo>
                <a:cubicBezTo>
                  <a:pt x="10" y="43"/>
                  <a:pt x="10" y="43"/>
                  <a:pt x="10" y="43"/>
                </a:cubicBezTo>
                <a:lnTo>
                  <a:pt x="4" y="42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88" name="Курганская обл.">
            <a:extLst>
              <a:ext uri="{FF2B5EF4-FFF2-40B4-BE49-F238E27FC236}">
                <a16:creationId xmlns:a16="http://schemas.microsoft.com/office/drawing/2014/main" xmlns="" id="{8B66AB8D-BE1C-6AE7-551D-06179CAA5ADA}"/>
              </a:ext>
            </a:extLst>
          </p:cNvPr>
          <p:cNvSpPr>
            <a:spLocks/>
          </p:cNvSpPr>
          <p:nvPr/>
        </p:nvSpPr>
        <p:spPr bwMode="auto">
          <a:xfrm>
            <a:off x="3687527" y="4869804"/>
            <a:ext cx="552126" cy="350082"/>
          </a:xfrm>
          <a:custGeom>
            <a:avLst/>
            <a:gdLst>
              <a:gd name="T0" fmla="*/ 107 w 108"/>
              <a:gd name="T1" fmla="*/ 68 h 77"/>
              <a:gd name="T2" fmla="*/ 106 w 108"/>
              <a:gd name="T3" fmla="*/ 68 h 77"/>
              <a:gd name="T4" fmla="*/ 100 w 108"/>
              <a:gd name="T5" fmla="*/ 73 h 77"/>
              <a:gd name="T6" fmla="*/ 87 w 108"/>
              <a:gd name="T7" fmla="*/ 74 h 77"/>
              <a:gd name="T8" fmla="*/ 73 w 108"/>
              <a:gd name="T9" fmla="*/ 73 h 77"/>
              <a:gd name="T10" fmla="*/ 59 w 108"/>
              <a:gd name="T11" fmla="*/ 69 h 77"/>
              <a:gd name="T12" fmla="*/ 47 w 108"/>
              <a:gd name="T13" fmla="*/ 73 h 77"/>
              <a:gd name="T14" fmla="*/ 35 w 108"/>
              <a:gd name="T15" fmla="*/ 70 h 77"/>
              <a:gd name="T16" fmla="*/ 20 w 108"/>
              <a:gd name="T17" fmla="*/ 68 h 77"/>
              <a:gd name="T18" fmla="*/ 14 w 108"/>
              <a:gd name="T19" fmla="*/ 67 h 77"/>
              <a:gd name="T20" fmla="*/ 18 w 108"/>
              <a:gd name="T21" fmla="*/ 60 h 77"/>
              <a:gd name="T22" fmla="*/ 14 w 108"/>
              <a:gd name="T23" fmla="*/ 53 h 77"/>
              <a:gd name="T24" fmla="*/ 7 w 108"/>
              <a:gd name="T25" fmla="*/ 51 h 77"/>
              <a:gd name="T26" fmla="*/ 1 w 108"/>
              <a:gd name="T27" fmla="*/ 49 h 77"/>
              <a:gd name="T28" fmla="*/ 0 w 108"/>
              <a:gd name="T29" fmla="*/ 42 h 77"/>
              <a:gd name="T30" fmla="*/ 4 w 108"/>
              <a:gd name="T31" fmla="*/ 42 h 77"/>
              <a:gd name="T32" fmla="*/ 8 w 108"/>
              <a:gd name="T33" fmla="*/ 37 h 77"/>
              <a:gd name="T34" fmla="*/ 6 w 108"/>
              <a:gd name="T35" fmla="*/ 33 h 77"/>
              <a:gd name="T36" fmla="*/ 9 w 108"/>
              <a:gd name="T37" fmla="*/ 28 h 77"/>
              <a:gd name="T38" fmla="*/ 17 w 108"/>
              <a:gd name="T39" fmla="*/ 28 h 77"/>
              <a:gd name="T40" fmla="*/ 19 w 108"/>
              <a:gd name="T41" fmla="*/ 22 h 77"/>
              <a:gd name="T42" fmla="*/ 18 w 108"/>
              <a:gd name="T43" fmla="*/ 7 h 77"/>
              <a:gd name="T44" fmla="*/ 16 w 108"/>
              <a:gd name="T45" fmla="*/ 5 h 77"/>
              <a:gd name="T46" fmla="*/ 25 w 108"/>
              <a:gd name="T47" fmla="*/ 0 h 77"/>
              <a:gd name="T48" fmla="*/ 36 w 108"/>
              <a:gd name="T49" fmla="*/ 4 h 77"/>
              <a:gd name="T50" fmla="*/ 45 w 108"/>
              <a:gd name="T51" fmla="*/ 4 h 77"/>
              <a:gd name="T52" fmla="*/ 49 w 108"/>
              <a:gd name="T53" fmla="*/ 11 h 77"/>
              <a:gd name="T54" fmla="*/ 61 w 108"/>
              <a:gd name="T55" fmla="*/ 4 h 77"/>
              <a:gd name="T56" fmla="*/ 68 w 108"/>
              <a:gd name="T57" fmla="*/ 8 h 77"/>
              <a:gd name="T58" fmla="*/ 63 w 108"/>
              <a:gd name="T59" fmla="*/ 16 h 77"/>
              <a:gd name="T60" fmla="*/ 71 w 108"/>
              <a:gd name="T61" fmla="*/ 25 h 77"/>
              <a:gd name="T62" fmla="*/ 73 w 108"/>
              <a:gd name="T63" fmla="*/ 34 h 77"/>
              <a:gd name="T64" fmla="*/ 81 w 108"/>
              <a:gd name="T65" fmla="*/ 37 h 77"/>
              <a:gd name="T66" fmla="*/ 89 w 108"/>
              <a:gd name="T67" fmla="*/ 39 h 77"/>
              <a:gd name="T68" fmla="*/ 95 w 108"/>
              <a:gd name="T69" fmla="*/ 45 h 77"/>
              <a:gd name="T70" fmla="*/ 95 w 108"/>
              <a:gd name="T71" fmla="*/ 53 h 77"/>
              <a:gd name="T72" fmla="*/ 108 w 108"/>
              <a:gd name="T73" fmla="*/ 58 h 77"/>
              <a:gd name="T74" fmla="*/ 107 w 108"/>
              <a:gd name="T75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8" h="77">
                <a:moveTo>
                  <a:pt x="107" y="68"/>
                </a:moveTo>
                <a:cubicBezTo>
                  <a:pt x="107" y="68"/>
                  <a:pt x="106" y="68"/>
                  <a:pt x="106" y="68"/>
                </a:cubicBezTo>
                <a:cubicBezTo>
                  <a:pt x="102" y="69"/>
                  <a:pt x="102" y="73"/>
                  <a:pt x="100" y="73"/>
                </a:cubicBezTo>
                <a:cubicBezTo>
                  <a:pt x="99" y="74"/>
                  <a:pt x="89" y="75"/>
                  <a:pt x="87" y="74"/>
                </a:cubicBezTo>
                <a:cubicBezTo>
                  <a:pt x="85" y="73"/>
                  <a:pt x="77" y="73"/>
                  <a:pt x="73" y="73"/>
                </a:cubicBezTo>
                <a:cubicBezTo>
                  <a:pt x="68" y="73"/>
                  <a:pt x="64" y="73"/>
                  <a:pt x="59" y="69"/>
                </a:cubicBezTo>
                <a:cubicBezTo>
                  <a:pt x="55" y="66"/>
                  <a:pt x="51" y="69"/>
                  <a:pt x="47" y="73"/>
                </a:cubicBezTo>
                <a:cubicBezTo>
                  <a:pt x="43" y="77"/>
                  <a:pt x="39" y="70"/>
                  <a:pt x="35" y="70"/>
                </a:cubicBezTo>
                <a:cubicBezTo>
                  <a:pt x="31" y="69"/>
                  <a:pt x="25" y="69"/>
                  <a:pt x="20" y="68"/>
                </a:cubicBezTo>
                <a:cubicBezTo>
                  <a:pt x="18" y="67"/>
                  <a:pt x="16" y="67"/>
                  <a:pt x="14" y="67"/>
                </a:cubicBezTo>
                <a:cubicBezTo>
                  <a:pt x="18" y="60"/>
                  <a:pt x="18" y="60"/>
                  <a:pt x="18" y="60"/>
                </a:cubicBezTo>
                <a:cubicBezTo>
                  <a:pt x="14" y="53"/>
                  <a:pt x="14" y="53"/>
                  <a:pt x="14" y="53"/>
                </a:cubicBezTo>
                <a:cubicBezTo>
                  <a:pt x="7" y="51"/>
                  <a:pt x="7" y="51"/>
                  <a:pt x="7" y="51"/>
                </a:cubicBezTo>
                <a:cubicBezTo>
                  <a:pt x="1" y="49"/>
                  <a:pt x="1" y="49"/>
                  <a:pt x="1" y="49"/>
                </a:cubicBezTo>
                <a:cubicBezTo>
                  <a:pt x="0" y="42"/>
                  <a:pt x="0" y="42"/>
                  <a:pt x="0" y="42"/>
                </a:cubicBezTo>
                <a:cubicBezTo>
                  <a:pt x="4" y="42"/>
                  <a:pt x="4" y="42"/>
                  <a:pt x="4" y="42"/>
                </a:cubicBezTo>
                <a:cubicBezTo>
                  <a:pt x="8" y="37"/>
                  <a:pt x="8" y="37"/>
                  <a:pt x="8" y="37"/>
                </a:cubicBezTo>
                <a:cubicBezTo>
                  <a:pt x="6" y="33"/>
                  <a:pt x="6" y="33"/>
                  <a:pt x="6" y="33"/>
                </a:cubicBezTo>
                <a:cubicBezTo>
                  <a:pt x="9" y="28"/>
                  <a:pt x="9" y="28"/>
                  <a:pt x="9" y="28"/>
                </a:cubicBezTo>
                <a:cubicBezTo>
                  <a:pt x="17" y="28"/>
                  <a:pt x="17" y="28"/>
                  <a:pt x="17" y="28"/>
                </a:cubicBezTo>
                <a:cubicBezTo>
                  <a:pt x="19" y="22"/>
                  <a:pt x="19" y="22"/>
                  <a:pt x="19" y="22"/>
                </a:cubicBezTo>
                <a:cubicBezTo>
                  <a:pt x="18" y="7"/>
                  <a:pt x="18" y="7"/>
                  <a:pt x="18" y="7"/>
                </a:cubicBezTo>
                <a:cubicBezTo>
                  <a:pt x="16" y="5"/>
                  <a:pt x="16" y="5"/>
                  <a:pt x="16" y="5"/>
                </a:cubicBezTo>
                <a:cubicBezTo>
                  <a:pt x="25" y="0"/>
                  <a:pt x="25" y="0"/>
                  <a:pt x="25" y="0"/>
                </a:cubicBezTo>
                <a:cubicBezTo>
                  <a:pt x="36" y="4"/>
                  <a:pt x="36" y="4"/>
                  <a:pt x="36" y="4"/>
                </a:cubicBezTo>
                <a:cubicBezTo>
                  <a:pt x="45" y="4"/>
                  <a:pt x="45" y="4"/>
                  <a:pt x="45" y="4"/>
                </a:cubicBezTo>
                <a:cubicBezTo>
                  <a:pt x="49" y="11"/>
                  <a:pt x="49" y="11"/>
                  <a:pt x="49" y="11"/>
                </a:cubicBezTo>
                <a:cubicBezTo>
                  <a:pt x="61" y="4"/>
                  <a:pt x="61" y="4"/>
                  <a:pt x="61" y="4"/>
                </a:cubicBezTo>
                <a:cubicBezTo>
                  <a:pt x="68" y="8"/>
                  <a:pt x="68" y="8"/>
                  <a:pt x="68" y="8"/>
                </a:cubicBezTo>
                <a:cubicBezTo>
                  <a:pt x="63" y="16"/>
                  <a:pt x="63" y="16"/>
                  <a:pt x="63" y="16"/>
                </a:cubicBezTo>
                <a:cubicBezTo>
                  <a:pt x="71" y="25"/>
                  <a:pt x="71" y="25"/>
                  <a:pt x="71" y="25"/>
                </a:cubicBezTo>
                <a:cubicBezTo>
                  <a:pt x="73" y="34"/>
                  <a:pt x="73" y="34"/>
                  <a:pt x="73" y="34"/>
                </a:cubicBezTo>
                <a:cubicBezTo>
                  <a:pt x="81" y="37"/>
                  <a:pt x="81" y="37"/>
                  <a:pt x="81" y="37"/>
                </a:cubicBezTo>
                <a:cubicBezTo>
                  <a:pt x="89" y="39"/>
                  <a:pt x="89" y="39"/>
                  <a:pt x="89" y="39"/>
                </a:cubicBezTo>
                <a:cubicBezTo>
                  <a:pt x="95" y="45"/>
                  <a:pt x="95" y="45"/>
                  <a:pt x="95" y="45"/>
                </a:cubicBezTo>
                <a:cubicBezTo>
                  <a:pt x="95" y="53"/>
                  <a:pt x="95" y="53"/>
                  <a:pt x="95" y="53"/>
                </a:cubicBezTo>
                <a:cubicBezTo>
                  <a:pt x="108" y="58"/>
                  <a:pt x="108" y="58"/>
                  <a:pt x="108" y="58"/>
                </a:cubicBezTo>
                <a:lnTo>
                  <a:pt x="107" y="68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89" name="Костромская обл.">
            <a:extLst>
              <a:ext uri="{FF2B5EF4-FFF2-40B4-BE49-F238E27FC236}">
                <a16:creationId xmlns:a16="http://schemas.microsoft.com/office/drawing/2014/main" xmlns="" id="{93969F66-CB20-ADB8-390A-39BA4A713BB7}"/>
              </a:ext>
            </a:extLst>
          </p:cNvPr>
          <p:cNvSpPr>
            <a:spLocks/>
          </p:cNvSpPr>
          <p:nvPr/>
        </p:nvSpPr>
        <p:spPr bwMode="auto">
          <a:xfrm>
            <a:off x="2362427" y="3821748"/>
            <a:ext cx="608564" cy="304134"/>
          </a:xfrm>
          <a:custGeom>
            <a:avLst/>
            <a:gdLst>
              <a:gd name="T0" fmla="*/ 56 w 248"/>
              <a:gd name="T1" fmla="*/ 12 h 139"/>
              <a:gd name="T2" fmla="*/ 83 w 248"/>
              <a:gd name="T3" fmla="*/ 2 h 139"/>
              <a:gd name="T4" fmla="*/ 104 w 248"/>
              <a:gd name="T5" fmla="*/ 6 h 139"/>
              <a:gd name="T6" fmla="*/ 116 w 248"/>
              <a:gd name="T7" fmla="*/ 0 h 139"/>
              <a:gd name="T8" fmla="*/ 131 w 248"/>
              <a:gd name="T9" fmla="*/ 23 h 139"/>
              <a:gd name="T10" fmla="*/ 148 w 248"/>
              <a:gd name="T11" fmla="*/ 27 h 139"/>
              <a:gd name="T12" fmla="*/ 162 w 248"/>
              <a:gd name="T13" fmla="*/ 41 h 139"/>
              <a:gd name="T14" fmla="*/ 166 w 248"/>
              <a:gd name="T15" fmla="*/ 52 h 139"/>
              <a:gd name="T16" fmla="*/ 189 w 248"/>
              <a:gd name="T17" fmla="*/ 62 h 139"/>
              <a:gd name="T18" fmla="*/ 200 w 248"/>
              <a:gd name="T19" fmla="*/ 81 h 139"/>
              <a:gd name="T20" fmla="*/ 208 w 248"/>
              <a:gd name="T21" fmla="*/ 75 h 139"/>
              <a:gd name="T22" fmla="*/ 221 w 248"/>
              <a:gd name="T23" fmla="*/ 79 h 139"/>
              <a:gd name="T24" fmla="*/ 231 w 248"/>
              <a:gd name="T25" fmla="*/ 62 h 139"/>
              <a:gd name="T26" fmla="*/ 248 w 248"/>
              <a:gd name="T27" fmla="*/ 79 h 139"/>
              <a:gd name="T28" fmla="*/ 242 w 248"/>
              <a:gd name="T29" fmla="*/ 85 h 139"/>
              <a:gd name="T30" fmla="*/ 239 w 248"/>
              <a:gd name="T31" fmla="*/ 121 h 139"/>
              <a:gd name="T32" fmla="*/ 219 w 248"/>
              <a:gd name="T33" fmla="*/ 121 h 139"/>
              <a:gd name="T34" fmla="*/ 208 w 248"/>
              <a:gd name="T35" fmla="*/ 127 h 139"/>
              <a:gd name="T36" fmla="*/ 202 w 248"/>
              <a:gd name="T37" fmla="*/ 123 h 139"/>
              <a:gd name="T38" fmla="*/ 185 w 248"/>
              <a:gd name="T39" fmla="*/ 127 h 139"/>
              <a:gd name="T40" fmla="*/ 175 w 248"/>
              <a:gd name="T41" fmla="*/ 139 h 139"/>
              <a:gd name="T42" fmla="*/ 171 w 248"/>
              <a:gd name="T43" fmla="*/ 133 h 139"/>
              <a:gd name="T44" fmla="*/ 152 w 248"/>
              <a:gd name="T45" fmla="*/ 133 h 139"/>
              <a:gd name="T46" fmla="*/ 141 w 248"/>
              <a:gd name="T47" fmla="*/ 116 h 139"/>
              <a:gd name="T48" fmla="*/ 131 w 248"/>
              <a:gd name="T49" fmla="*/ 114 h 139"/>
              <a:gd name="T50" fmla="*/ 116 w 248"/>
              <a:gd name="T51" fmla="*/ 125 h 139"/>
              <a:gd name="T52" fmla="*/ 106 w 248"/>
              <a:gd name="T53" fmla="*/ 123 h 139"/>
              <a:gd name="T54" fmla="*/ 102 w 248"/>
              <a:gd name="T55" fmla="*/ 131 h 139"/>
              <a:gd name="T56" fmla="*/ 94 w 248"/>
              <a:gd name="T57" fmla="*/ 127 h 139"/>
              <a:gd name="T58" fmla="*/ 83 w 248"/>
              <a:gd name="T59" fmla="*/ 127 h 139"/>
              <a:gd name="T60" fmla="*/ 85 w 248"/>
              <a:gd name="T61" fmla="*/ 112 h 139"/>
              <a:gd name="T62" fmla="*/ 69 w 248"/>
              <a:gd name="T63" fmla="*/ 102 h 139"/>
              <a:gd name="T64" fmla="*/ 73 w 248"/>
              <a:gd name="T65" fmla="*/ 87 h 139"/>
              <a:gd name="T66" fmla="*/ 58 w 248"/>
              <a:gd name="T67" fmla="*/ 87 h 139"/>
              <a:gd name="T68" fmla="*/ 44 w 248"/>
              <a:gd name="T69" fmla="*/ 75 h 139"/>
              <a:gd name="T70" fmla="*/ 41 w 248"/>
              <a:gd name="T71" fmla="*/ 64 h 139"/>
              <a:gd name="T72" fmla="*/ 35 w 248"/>
              <a:gd name="T73" fmla="*/ 64 h 139"/>
              <a:gd name="T74" fmla="*/ 27 w 248"/>
              <a:gd name="T75" fmla="*/ 73 h 139"/>
              <a:gd name="T76" fmla="*/ 19 w 248"/>
              <a:gd name="T77" fmla="*/ 68 h 139"/>
              <a:gd name="T78" fmla="*/ 8 w 248"/>
              <a:gd name="T79" fmla="*/ 68 h 139"/>
              <a:gd name="T80" fmla="*/ 0 w 248"/>
              <a:gd name="T81" fmla="*/ 54 h 139"/>
              <a:gd name="T82" fmla="*/ 2 w 248"/>
              <a:gd name="T83" fmla="*/ 50 h 139"/>
              <a:gd name="T84" fmla="*/ 12 w 248"/>
              <a:gd name="T85" fmla="*/ 50 h 139"/>
              <a:gd name="T86" fmla="*/ 27 w 248"/>
              <a:gd name="T87" fmla="*/ 33 h 139"/>
              <a:gd name="T88" fmla="*/ 35 w 248"/>
              <a:gd name="T89" fmla="*/ 35 h 139"/>
              <a:gd name="T90" fmla="*/ 39 w 248"/>
              <a:gd name="T91" fmla="*/ 25 h 139"/>
              <a:gd name="T92" fmla="*/ 54 w 248"/>
              <a:gd name="T93" fmla="*/ 25 h 139"/>
              <a:gd name="T94" fmla="*/ 56 w 248"/>
              <a:gd name="T95" fmla="*/ 1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8" h="139">
                <a:moveTo>
                  <a:pt x="56" y="12"/>
                </a:moveTo>
                <a:lnTo>
                  <a:pt x="83" y="2"/>
                </a:lnTo>
                <a:lnTo>
                  <a:pt x="104" y="6"/>
                </a:lnTo>
                <a:lnTo>
                  <a:pt x="116" y="0"/>
                </a:lnTo>
                <a:lnTo>
                  <a:pt x="131" y="23"/>
                </a:lnTo>
                <a:lnTo>
                  <a:pt x="148" y="27"/>
                </a:lnTo>
                <a:lnTo>
                  <a:pt x="162" y="41"/>
                </a:lnTo>
                <a:lnTo>
                  <a:pt x="166" y="52"/>
                </a:lnTo>
                <a:lnTo>
                  <a:pt x="189" y="62"/>
                </a:lnTo>
                <a:lnTo>
                  <a:pt x="200" y="81"/>
                </a:lnTo>
                <a:lnTo>
                  <a:pt x="208" y="75"/>
                </a:lnTo>
                <a:lnTo>
                  <a:pt x="221" y="79"/>
                </a:lnTo>
                <a:lnTo>
                  <a:pt x="231" y="62"/>
                </a:lnTo>
                <a:lnTo>
                  <a:pt x="248" y="79"/>
                </a:lnTo>
                <a:lnTo>
                  <a:pt x="242" y="85"/>
                </a:lnTo>
                <a:lnTo>
                  <a:pt x="239" y="121"/>
                </a:lnTo>
                <a:lnTo>
                  <a:pt x="219" y="121"/>
                </a:lnTo>
                <a:lnTo>
                  <a:pt x="208" y="127"/>
                </a:lnTo>
                <a:lnTo>
                  <a:pt x="202" y="123"/>
                </a:lnTo>
                <a:lnTo>
                  <a:pt x="185" y="127"/>
                </a:lnTo>
                <a:lnTo>
                  <a:pt x="175" y="139"/>
                </a:lnTo>
                <a:lnTo>
                  <a:pt x="171" y="133"/>
                </a:lnTo>
                <a:lnTo>
                  <a:pt x="152" y="133"/>
                </a:lnTo>
                <a:lnTo>
                  <a:pt x="141" y="116"/>
                </a:lnTo>
                <a:lnTo>
                  <a:pt x="131" y="114"/>
                </a:lnTo>
                <a:lnTo>
                  <a:pt x="116" y="125"/>
                </a:lnTo>
                <a:lnTo>
                  <a:pt x="106" y="123"/>
                </a:lnTo>
                <a:lnTo>
                  <a:pt x="102" y="131"/>
                </a:lnTo>
                <a:lnTo>
                  <a:pt x="94" y="127"/>
                </a:lnTo>
                <a:lnTo>
                  <a:pt x="83" y="127"/>
                </a:lnTo>
                <a:lnTo>
                  <a:pt x="85" y="112"/>
                </a:lnTo>
                <a:lnTo>
                  <a:pt x="69" y="102"/>
                </a:lnTo>
                <a:lnTo>
                  <a:pt x="73" y="87"/>
                </a:lnTo>
                <a:lnTo>
                  <a:pt x="58" y="87"/>
                </a:lnTo>
                <a:lnTo>
                  <a:pt x="44" y="75"/>
                </a:lnTo>
                <a:lnTo>
                  <a:pt x="41" y="64"/>
                </a:lnTo>
                <a:lnTo>
                  <a:pt x="35" y="64"/>
                </a:lnTo>
                <a:lnTo>
                  <a:pt x="27" y="73"/>
                </a:lnTo>
                <a:lnTo>
                  <a:pt x="19" y="68"/>
                </a:lnTo>
                <a:lnTo>
                  <a:pt x="8" y="68"/>
                </a:lnTo>
                <a:lnTo>
                  <a:pt x="0" y="54"/>
                </a:lnTo>
                <a:lnTo>
                  <a:pt x="2" y="50"/>
                </a:lnTo>
                <a:lnTo>
                  <a:pt x="12" y="50"/>
                </a:lnTo>
                <a:lnTo>
                  <a:pt x="27" y="33"/>
                </a:lnTo>
                <a:lnTo>
                  <a:pt x="35" y="35"/>
                </a:lnTo>
                <a:lnTo>
                  <a:pt x="39" y="25"/>
                </a:lnTo>
                <a:lnTo>
                  <a:pt x="54" y="25"/>
                </a:lnTo>
                <a:lnTo>
                  <a:pt x="56" y="12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90" name="Кировская обл.">
            <a:extLst>
              <a:ext uri="{FF2B5EF4-FFF2-40B4-BE49-F238E27FC236}">
                <a16:creationId xmlns:a16="http://schemas.microsoft.com/office/drawing/2014/main" xmlns="" id="{3BB639A9-8346-3046-452B-A69EBED8719F}"/>
              </a:ext>
            </a:extLst>
          </p:cNvPr>
          <p:cNvSpPr>
            <a:spLocks/>
          </p:cNvSpPr>
          <p:nvPr/>
        </p:nvSpPr>
        <p:spPr bwMode="auto">
          <a:xfrm>
            <a:off x="2720694" y="3834874"/>
            <a:ext cx="704268" cy="693600"/>
          </a:xfrm>
          <a:custGeom>
            <a:avLst/>
            <a:gdLst>
              <a:gd name="T0" fmla="*/ 39 w 287"/>
              <a:gd name="T1" fmla="*/ 121 h 317"/>
              <a:gd name="T2" fmla="*/ 62 w 287"/>
              <a:gd name="T3" fmla="*/ 121 h 317"/>
              <a:gd name="T4" fmla="*/ 93 w 287"/>
              <a:gd name="T5" fmla="*/ 115 h 317"/>
              <a:gd name="T6" fmla="*/ 106 w 287"/>
              <a:gd name="T7" fmla="*/ 67 h 317"/>
              <a:gd name="T8" fmla="*/ 116 w 287"/>
              <a:gd name="T9" fmla="*/ 48 h 317"/>
              <a:gd name="T10" fmla="*/ 110 w 287"/>
              <a:gd name="T11" fmla="*/ 25 h 317"/>
              <a:gd name="T12" fmla="*/ 156 w 287"/>
              <a:gd name="T13" fmla="*/ 0 h 317"/>
              <a:gd name="T14" fmla="*/ 173 w 287"/>
              <a:gd name="T15" fmla="*/ 27 h 317"/>
              <a:gd name="T16" fmla="*/ 173 w 287"/>
              <a:gd name="T17" fmla="*/ 46 h 317"/>
              <a:gd name="T18" fmla="*/ 158 w 287"/>
              <a:gd name="T19" fmla="*/ 62 h 317"/>
              <a:gd name="T20" fmla="*/ 148 w 287"/>
              <a:gd name="T21" fmla="*/ 85 h 317"/>
              <a:gd name="T22" fmla="*/ 156 w 287"/>
              <a:gd name="T23" fmla="*/ 104 h 317"/>
              <a:gd name="T24" fmla="*/ 154 w 287"/>
              <a:gd name="T25" fmla="*/ 133 h 317"/>
              <a:gd name="T26" fmla="*/ 171 w 287"/>
              <a:gd name="T27" fmla="*/ 127 h 317"/>
              <a:gd name="T28" fmla="*/ 185 w 287"/>
              <a:gd name="T29" fmla="*/ 110 h 317"/>
              <a:gd name="T30" fmla="*/ 206 w 287"/>
              <a:gd name="T31" fmla="*/ 125 h 317"/>
              <a:gd name="T32" fmla="*/ 227 w 287"/>
              <a:gd name="T33" fmla="*/ 129 h 317"/>
              <a:gd name="T34" fmla="*/ 241 w 287"/>
              <a:gd name="T35" fmla="*/ 121 h 317"/>
              <a:gd name="T36" fmla="*/ 275 w 287"/>
              <a:gd name="T37" fmla="*/ 137 h 317"/>
              <a:gd name="T38" fmla="*/ 287 w 287"/>
              <a:gd name="T39" fmla="*/ 162 h 317"/>
              <a:gd name="T40" fmla="*/ 254 w 287"/>
              <a:gd name="T41" fmla="*/ 196 h 317"/>
              <a:gd name="T42" fmla="*/ 258 w 287"/>
              <a:gd name="T43" fmla="*/ 213 h 317"/>
              <a:gd name="T44" fmla="*/ 243 w 287"/>
              <a:gd name="T45" fmla="*/ 242 h 317"/>
              <a:gd name="T46" fmla="*/ 231 w 287"/>
              <a:gd name="T47" fmla="*/ 225 h 317"/>
              <a:gd name="T48" fmla="*/ 193 w 287"/>
              <a:gd name="T49" fmla="*/ 210 h 317"/>
              <a:gd name="T50" fmla="*/ 168 w 287"/>
              <a:gd name="T51" fmla="*/ 254 h 317"/>
              <a:gd name="T52" fmla="*/ 143 w 287"/>
              <a:gd name="T53" fmla="*/ 248 h 317"/>
              <a:gd name="T54" fmla="*/ 127 w 287"/>
              <a:gd name="T55" fmla="*/ 281 h 317"/>
              <a:gd name="T56" fmla="*/ 102 w 287"/>
              <a:gd name="T57" fmla="*/ 317 h 317"/>
              <a:gd name="T58" fmla="*/ 85 w 287"/>
              <a:gd name="T59" fmla="*/ 279 h 317"/>
              <a:gd name="T60" fmla="*/ 87 w 287"/>
              <a:gd name="T61" fmla="*/ 242 h 317"/>
              <a:gd name="T62" fmla="*/ 71 w 287"/>
              <a:gd name="T63" fmla="*/ 221 h 317"/>
              <a:gd name="T64" fmla="*/ 46 w 287"/>
              <a:gd name="T65" fmla="*/ 208 h 317"/>
              <a:gd name="T66" fmla="*/ 31 w 287"/>
              <a:gd name="T67" fmla="*/ 213 h 317"/>
              <a:gd name="T68" fmla="*/ 0 w 287"/>
              <a:gd name="T69" fmla="*/ 198 h 317"/>
              <a:gd name="T70" fmla="*/ 27 w 287"/>
              <a:gd name="T71" fmla="*/ 177 h 317"/>
              <a:gd name="T72" fmla="*/ 62 w 287"/>
              <a:gd name="T73" fmla="*/ 165 h 317"/>
              <a:gd name="T74" fmla="*/ 29 w 287"/>
              <a:gd name="T75" fmla="*/ 133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7" h="317">
                <a:moveTo>
                  <a:pt x="29" y="133"/>
                </a:moveTo>
                <a:lnTo>
                  <a:pt x="39" y="121"/>
                </a:lnTo>
                <a:lnTo>
                  <a:pt x="56" y="117"/>
                </a:lnTo>
                <a:lnTo>
                  <a:pt x="62" y="121"/>
                </a:lnTo>
                <a:lnTo>
                  <a:pt x="73" y="115"/>
                </a:lnTo>
                <a:lnTo>
                  <a:pt x="93" y="115"/>
                </a:lnTo>
                <a:lnTo>
                  <a:pt x="96" y="79"/>
                </a:lnTo>
                <a:lnTo>
                  <a:pt x="106" y="67"/>
                </a:lnTo>
                <a:lnTo>
                  <a:pt x="106" y="56"/>
                </a:lnTo>
                <a:lnTo>
                  <a:pt x="116" y="48"/>
                </a:lnTo>
                <a:lnTo>
                  <a:pt x="100" y="33"/>
                </a:lnTo>
                <a:lnTo>
                  <a:pt x="110" y="25"/>
                </a:lnTo>
                <a:lnTo>
                  <a:pt x="123" y="33"/>
                </a:lnTo>
                <a:lnTo>
                  <a:pt x="156" y="0"/>
                </a:lnTo>
                <a:lnTo>
                  <a:pt x="175" y="17"/>
                </a:lnTo>
                <a:lnTo>
                  <a:pt x="173" y="27"/>
                </a:lnTo>
                <a:lnTo>
                  <a:pt x="181" y="33"/>
                </a:lnTo>
                <a:lnTo>
                  <a:pt x="173" y="46"/>
                </a:lnTo>
                <a:lnTo>
                  <a:pt x="171" y="62"/>
                </a:lnTo>
                <a:lnTo>
                  <a:pt x="158" y="62"/>
                </a:lnTo>
                <a:lnTo>
                  <a:pt x="154" y="75"/>
                </a:lnTo>
                <a:lnTo>
                  <a:pt x="148" y="85"/>
                </a:lnTo>
                <a:lnTo>
                  <a:pt x="146" y="96"/>
                </a:lnTo>
                <a:lnTo>
                  <a:pt x="156" y="104"/>
                </a:lnTo>
                <a:lnTo>
                  <a:pt x="156" y="125"/>
                </a:lnTo>
                <a:lnTo>
                  <a:pt x="154" y="133"/>
                </a:lnTo>
                <a:lnTo>
                  <a:pt x="160" y="137"/>
                </a:lnTo>
                <a:lnTo>
                  <a:pt x="171" y="127"/>
                </a:lnTo>
                <a:lnTo>
                  <a:pt x="173" y="115"/>
                </a:lnTo>
                <a:lnTo>
                  <a:pt x="185" y="110"/>
                </a:lnTo>
                <a:lnTo>
                  <a:pt x="200" y="121"/>
                </a:lnTo>
                <a:lnTo>
                  <a:pt x="206" y="125"/>
                </a:lnTo>
                <a:lnTo>
                  <a:pt x="218" y="115"/>
                </a:lnTo>
                <a:lnTo>
                  <a:pt x="227" y="129"/>
                </a:lnTo>
                <a:lnTo>
                  <a:pt x="235" y="129"/>
                </a:lnTo>
                <a:lnTo>
                  <a:pt x="241" y="121"/>
                </a:lnTo>
                <a:lnTo>
                  <a:pt x="252" y="121"/>
                </a:lnTo>
                <a:lnTo>
                  <a:pt x="275" y="137"/>
                </a:lnTo>
                <a:lnTo>
                  <a:pt x="287" y="148"/>
                </a:lnTo>
                <a:lnTo>
                  <a:pt x="287" y="162"/>
                </a:lnTo>
                <a:lnTo>
                  <a:pt x="262" y="183"/>
                </a:lnTo>
                <a:lnTo>
                  <a:pt x="254" y="196"/>
                </a:lnTo>
                <a:lnTo>
                  <a:pt x="258" y="204"/>
                </a:lnTo>
                <a:lnTo>
                  <a:pt x="258" y="213"/>
                </a:lnTo>
                <a:lnTo>
                  <a:pt x="256" y="229"/>
                </a:lnTo>
                <a:lnTo>
                  <a:pt x="243" y="242"/>
                </a:lnTo>
                <a:lnTo>
                  <a:pt x="227" y="238"/>
                </a:lnTo>
                <a:lnTo>
                  <a:pt x="231" y="225"/>
                </a:lnTo>
                <a:lnTo>
                  <a:pt x="210" y="221"/>
                </a:lnTo>
                <a:lnTo>
                  <a:pt x="193" y="210"/>
                </a:lnTo>
                <a:lnTo>
                  <a:pt x="175" y="233"/>
                </a:lnTo>
                <a:lnTo>
                  <a:pt x="168" y="254"/>
                </a:lnTo>
                <a:lnTo>
                  <a:pt x="156" y="256"/>
                </a:lnTo>
                <a:lnTo>
                  <a:pt x="143" y="248"/>
                </a:lnTo>
                <a:lnTo>
                  <a:pt x="129" y="256"/>
                </a:lnTo>
                <a:lnTo>
                  <a:pt x="127" y="281"/>
                </a:lnTo>
                <a:lnTo>
                  <a:pt x="112" y="306"/>
                </a:lnTo>
                <a:lnTo>
                  <a:pt x="102" y="317"/>
                </a:lnTo>
                <a:lnTo>
                  <a:pt x="91" y="302"/>
                </a:lnTo>
                <a:lnTo>
                  <a:pt x="85" y="279"/>
                </a:lnTo>
                <a:lnTo>
                  <a:pt x="85" y="265"/>
                </a:lnTo>
                <a:lnTo>
                  <a:pt x="87" y="242"/>
                </a:lnTo>
                <a:lnTo>
                  <a:pt x="73" y="238"/>
                </a:lnTo>
                <a:lnTo>
                  <a:pt x="71" y="221"/>
                </a:lnTo>
                <a:lnTo>
                  <a:pt x="58" y="221"/>
                </a:lnTo>
                <a:lnTo>
                  <a:pt x="46" y="208"/>
                </a:lnTo>
                <a:lnTo>
                  <a:pt x="37" y="219"/>
                </a:lnTo>
                <a:lnTo>
                  <a:pt x="31" y="213"/>
                </a:lnTo>
                <a:lnTo>
                  <a:pt x="16" y="219"/>
                </a:lnTo>
                <a:lnTo>
                  <a:pt x="0" y="198"/>
                </a:lnTo>
                <a:lnTo>
                  <a:pt x="18" y="177"/>
                </a:lnTo>
                <a:lnTo>
                  <a:pt x="27" y="177"/>
                </a:lnTo>
                <a:lnTo>
                  <a:pt x="43" y="181"/>
                </a:lnTo>
                <a:lnTo>
                  <a:pt x="62" y="165"/>
                </a:lnTo>
                <a:lnTo>
                  <a:pt x="29" y="131"/>
                </a:lnTo>
                <a:lnTo>
                  <a:pt x="29" y="133"/>
                </a:lnTo>
                <a:close/>
              </a:path>
            </a:pathLst>
          </a:custGeom>
          <a:solidFill>
            <a:srgbClr val="FFD700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91" name="Кемеровская обл.">
            <a:extLst>
              <a:ext uri="{FF2B5EF4-FFF2-40B4-BE49-F238E27FC236}">
                <a16:creationId xmlns:a16="http://schemas.microsoft.com/office/drawing/2014/main" xmlns="" id="{DB6F4397-A762-8F55-73C1-6CDB3CAEF85D}"/>
              </a:ext>
            </a:extLst>
          </p:cNvPr>
          <p:cNvSpPr>
            <a:spLocks/>
          </p:cNvSpPr>
          <p:nvPr/>
        </p:nvSpPr>
        <p:spPr bwMode="auto">
          <a:xfrm>
            <a:off x="5584386" y="5215510"/>
            <a:ext cx="402439" cy="630147"/>
          </a:xfrm>
          <a:custGeom>
            <a:avLst/>
            <a:gdLst>
              <a:gd name="T0" fmla="*/ 0 w 79"/>
              <a:gd name="T1" fmla="*/ 22 h 138"/>
              <a:gd name="T2" fmla="*/ 6 w 79"/>
              <a:gd name="T3" fmla="*/ 17 h 138"/>
              <a:gd name="T4" fmla="*/ 19 w 79"/>
              <a:gd name="T5" fmla="*/ 18 h 138"/>
              <a:gd name="T6" fmla="*/ 31 w 79"/>
              <a:gd name="T7" fmla="*/ 9 h 138"/>
              <a:gd name="T8" fmla="*/ 41 w 79"/>
              <a:gd name="T9" fmla="*/ 9 h 138"/>
              <a:gd name="T10" fmla="*/ 43 w 79"/>
              <a:gd name="T11" fmla="*/ 11 h 138"/>
              <a:gd name="T12" fmla="*/ 49 w 79"/>
              <a:gd name="T13" fmla="*/ 6 h 138"/>
              <a:gd name="T14" fmla="*/ 53 w 79"/>
              <a:gd name="T15" fmla="*/ 9 h 138"/>
              <a:gd name="T16" fmla="*/ 65 w 79"/>
              <a:gd name="T17" fmla="*/ 0 h 138"/>
              <a:gd name="T18" fmla="*/ 67 w 79"/>
              <a:gd name="T19" fmla="*/ 0 h 138"/>
              <a:gd name="T20" fmla="*/ 68 w 79"/>
              <a:gd name="T21" fmla="*/ 11 h 138"/>
              <a:gd name="T22" fmla="*/ 75 w 79"/>
              <a:gd name="T23" fmla="*/ 17 h 138"/>
              <a:gd name="T24" fmla="*/ 79 w 79"/>
              <a:gd name="T25" fmla="*/ 23 h 138"/>
              <a:gd name="T26" fmla="*/ 79 w 79"/>
              <a:gd name="T27" fmla="*/ 34 h 138"/>
              <a:gd name="T28" fmla="*/ 65 w 79"/>
              <a:gd name="T29" fmla="*/ 45 h 138"/>
              <a:gd name="T30" fmla="*/ 69 w 79"/>
              <a:gd name="T31" fmla="*/ 57 h 138"/>
              <a:gd name="T32" fmla="*/ 69 w 79"/>
              <a:gd name="T33" fmla="*/ 69 h 138"/>
              <a:gd name="T34" fmla="*/ 62 w 79"/>
              <a:gd name="T35" fmla="*/ 74 h 138"/>
              <a:gd name="T36" fmla="*/ 65 w 79"/>
              <a:gd name="T37" fmla="*/ 76 h 138"/>
              <a:gd name="T38" fmla="*/ 71 w 79"/>
              <a:gd name="T39" fmla="*/ 74 h 138"/>
              <a:gd name="T40" fmla="*/ 79 w 79"/>
              <a:gd name="T41" fmla="*/ 75 h 138"/>
              <a:gd name="T42" fmla="*/ 75 w 79"/>
              <a:gd name="T43" fmla="*/ 80 h 138"/>
              <a:gd name="T44" fmla="*/ 75 w 79"/>
              <a:gd name="T45" fmla="*/ 91 h 138"/>
              <a:gd name="T46" fmla="*/ 68 w 79"/>
              <a:gd name="T47" fmla="*/ 100 h 138"/>
              <a:gd name="T48" fmla="*/ 75 w 79"/>
              <a:gd name="T49" fmla="*/ 107 h 138"/>
              <a:gd name="T50" fmla="*/ 72 w 79"/>
              <a:gd name="T51" fmla="*/ 114 h 138"/>
              <a:gd name="T52" fmla="*/ 77 w 79"/>
              <a:gd name="T53" fmla="*/ 122 h 138"/>
              <a:gd name="T54" fmla="*/ 67 w 79"/>
              <a:gd name="T55" fmla="*/ 130 h 138"/>
              <a:gd name="T56" fmla="*/ 67 w 79"/>
              <a:gd name="T57" fmla="*/ 138 h 138"/>
              <a:gd name="T58" fmla="*/ 62 w 79"/>
              <a:gd name="T59" fmla="*/ 136 h 138"/>
              <a:gd name="T60" fmla="*/ 62 w 79"/>
              <a:gd name="T61" fmla="*/ 131 h 138"/>
              <a:gd name="T62" fmla="*/ 57 w 79"/>
              <a:gd name="T63" fmla="*/ 130 h 138"/>
              <a:gd name="T64" fmla="*/ 50 w 79"/>
              <a:gd name="T65" fmla="*/ 126 h 138"/>
              <a:gd name="T66" fmla="*/ 44 w 79"/>
              <a:gd name="T67" fmla="*/ 127 h 138"/>
              <a:gd name="T68" fmla="*/ 38 w 79"/>
              <a:gd name="T69" fmla="*/ 122 h 138"/>
              <a:gd name="T70" fmla="*/ 36 w 79"/>
              <a:gd name="T71" fmla="*/ 114 h 138"/>
              <a:gd name="T72" fmla="*/ 31 w 79"/>
              <a:gd name="T73" fmla="*/ 104 h 138"/>
              <a:gd name="T74" fmla="*/ 38 w 79"/>
              <a:gd name="T75" fmla="*/ 103 h 138"/>
              <a:gd name="T76" fmla="*/ 40 w 79"/>
              <a:gd name="T77" fmla="*/ 98 h 138"/>
              <a:gd name="T78" fmla="*/ 27 w 79"/>
              <a:gd name="T79" fmla="*/ 94 h 138"/>
              <a:gd name="T80" fmla="*/ 23 w 79"/>
              <a:gd name="T81" fmla="*/ 85 h 138"/>
              <a:gd name="T82" fmla="*/ 20 w 79"/>
              <a:gd name="T83" fmla="*/ 77 h 138"/>
              <a:gd name="T84" fmla="*/ 12 w 79"/>
              <a:gd name="T85" fmla="*/ 75 h 138"/>
              <a:gd name="T86" fmla="*/ 9 w 79"/>
              <a:gd name="T87" fmla="*/ 67 h 138"/>
              <a:gd name="T88" fmla="*/ 3 w 79"/>
              <a:gd name="T89" fmla="*/ 56 h 138"/>
              <a:gd name="T90" fmla="*/ 5 w 79"/>
              <a:gd name="T91" fmla="*/ 44 h 138"/>
              <a:gd name="T92" fmla="*/ 2 w 79"/>
              <a:gd name="T93" fmla="*/ 32 h 138"/>
              <a:gd name="T94" fmla="*/ 0 w 79"/>
              <a:gd name="T95" fmla="*/ 22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9" h="138">
                <a:moveTo>
                  <a:pt x="0" y="22"/>
                </a:moveTo>
                <a:cubicBezTo>
                  <a:pt x="6" y="17"/>
                  <a:pt x="6" y="17"/>
                  <a:pt x="6" y="17"/>
                </a:cubicBezTo>
                <a:cubicBezTo>
                  <a:pt x="19" y="18"/>
                  <a:pt x="19" y="18"/>
                  <a:pt x="19" y="18"/>
                </a:cubicBezTo>
                <a:cubicBezTo>
                  <a:pt x="31" y="9"/>
                  <a:pt x="31" y="9"/>
                  <a:pt x="3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3" y="11"/>
                  <a:pt x="43" y="11"/>
                  <a:pt x="43" y="11"/>
                </a:cubicBezTo>
                <a:cubicBezTo>
                  <a:pt x="49" y="6"/>
                  <a:pt x="49" y="6"/>
                  <a:pt x="49" y="6"/>
                </a:cubicBezTo>
                <a:cubicBezTo>
                  <a:pt x="53" y="9"/>
                  <a:pt x="53" y="9"/>
                  <a:pt x="53" y="9"/>
                </a:cubicBezTo>
                <a:cubicBezTo>
                  <a:pt x="65" y="0"/>
                  <a:pt x="65" y="0"/>
                  <a:pt x="65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11"/>
                  <a:pt x="68" y="11"/>
                  <a:pt x="68" y="11"/>
                </a:cubicBezTo>
                <a:cubicBezTo>
                  <a:pt x="75" y="17"/>
                  <a:pt x="75" y="17"/>
                  <a:pt x="75" y="17"/>
                </a:cubicBezTo>
                <a:cubicBezTo>
                  <a:pt x="79" y="23"/>
                  <a:pt x="79" y="23"/>
                  <a:pt x="79" y="23"/>
                </a:cubicBezTo>
                <a:cubicBezTo>
                  <a:pt x="79" y="34"/>
                  <a:pt x="79" y="34"/>
                  <a:pt x="79" y="34"/>
                </a:cubicBezTo>
                <a:cubicBezTo>
                  <a:pt x="65" y="45"/>
                  <a:pt x="65" y="45"/>
                  <a:pt x="65" y="45"/>
                </a:cubicBezTo>
                <a:cubicBezTo>
                  <a:pt x="69" y="57"/>
                  <a:pt x="69" y="57"/>
                  <a:pt x="69" y="57"/>
                </a:cubicBezTo>
                <a:cubicBezTo>
                  <a:pt x="69" y="69"/>
                  <a:pt x="69" y="69"/>
                  <a:pt x="69" y="69"/>
                </a:cubicBezTo>
                <a:cubicBezTo>
                  <a:pt x="62" y="74"/>
                  <a:pt x="62" y="74"/>
                  <a:pt x="62" y="74"/>
                </a:cubicBezTo>
                <a:cubicBezTo>
                  <a:pt x="65" y="76"/>
                  <a:pt x="65" y="76"/>
                  <a:pt x="65" y="76"/>
                </a:cubicBezTo>
                <a:cubicBezTo>
                  <a:pt x="71" y="74"/>
                  <a:pt x="71" y="74"/>
                  <a:pt x="71" y="74"/>
                </a:cubicBezTo>
                <a:cubicBezTo>
                  <a:pt x="79" y="75"/>
                  <a:pt x="79" y="75"/>
                  <a:pt x="79" y="75"/>
                </a:cubicBezTo>
                <a:cubicBezTo>
                  <a:pt x="75" y="80"/>
                  <a:pt x="75" y="80"/>
                  <a:pt x="75" y="80"/>
                </a:cubicBezTo>
                <a:cubicBezTo>
                  <a:pt x="75" y="91"/>
                  <a:pt x="75" y="91"/>
                  <a:pt x="75" y="91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5" y="107"/>
                  <a:pt x="75" y="107"/>
                  <a:pt x="75" y="107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77" y="122"/>
                  <a:pt x="77" y="122"/>
                  <a:pt x="77" y="122"/>
                </a:cubicBezTo>
                <a:cubicBezTo>
                  <a:pt x="67" y="130"/>
                  <a:pt x="67" y="130"/>
                  <a:pt x="67" y="130"/>
                </a:cubicBezTo>
                <a:cubicBezTo>
                  <a:pt x="67" y="138"/>
                  <a:pt x="67" y="138"/>
                  <a:pt x="67" y="138"/>
                </a:cubicBezTo>
                <a:cubicBezTo>
                  <a:pt x="62" y="136"/>
                  <a:pt x="62" y="136"/>
                  <a:pt x="62" y="136"/>
                </a:cubicBezTo>
                <a:cubicBezTo>
                  <a:pt x="62" y="131"/>
                  <a:pt x="62" y="131"/>
                  <a:pt x="62" y="131"/>
                </a:cubicBezTo>
                <a:cubicBezTo>
                  <a:pt x="57" y="130"/>
                  <a:pt x="57" y="130"/>
                  <a:pt x="57" y="130"/>
                </a:cubicBezTo>
                <a:cubicBezTo>
                  <a:pt x="50" y="126"/>
                  <a:pt x="50" y="126"/>
                  <a:pt x="50" y="126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38" y="122"/>
                  <a:pt x="38" y="122"/>
                  <a:pt x="38" y="122"/>
                </a:cubicBezTo>
                <a:cubicBezTo>
                  <a:pt x="36" y="114"/>
                  <a:pt x="36" y="114"/>
                  <a:pt x="36" y="114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38" y="103"/>
                  <a:pt x="38" y="103"/>
                  <a:pt x="38" y="103"/>
                </a:cubicBezTo>
                <a:cubicBezTo>
                  <a:pt x="40" y="98"/>
                  <a:pt x="40" y="98"/>
                  <a:pt x="40" y="98"/>
                </a:cubicBezTo>
                <a:cubicBezTo>
                  <a:pt x="27" y="94"/>
                  <a:pt x="27" y="94"/>
                  <a:pt x="27" y="94"/>
                </a:cubicBezTo>
                <a:cubicBezTo>
                  <a:pt x="23" y="85"/>
                  <a:pt x="23" y="85"/>
                  <a:pt x="23" y="85"/>
                </a:cubicBezTo>
                <a:cubicBezTo>
                  <a:pt x="20" y="77"/>
                  <a:pt x="20" y="77"/>
                  <a:pt x="20" y="77"/>
                </a:cubicBezTo>
                <a:cubicBezTo>
                  <a:pt x="12" y="75"/>
                  <a:pt x="12" y="75"/>
                  <a:pt x="12" y="75"/>
                </a:cubicBezTo>
                <a:cubicBezTo>
                  <a:pt x="9" y="67"/>
                  <a:pt x="9" y="67"/>
                  <a:pt x="9" y="67"/>
                </a:cubicBez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5" y="45"/>
                  <a:pt x="5" y="44"/>
                </a:cubicBezTo>
                <a:cubicBezTo>
                  <a:pt x="5" y="44"/>
                  <a:pt x="2" y="32"/>
                  <a:pt x="2" y="32"/>
                </a:cubicBezTo>
                <a:lnTo>
                  <a:pt x="0" y="22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92" name="Камчатский край">
            <a:extLst>
              <a:ext uri="{FF2B5EF4-FFF2-40B4-BE49-F238E27FC236}">
                <a16:creationId xmlns:a16="http://schemas.microsoft.com/office/drawing/2014/main" xmlns="" id="{291CA87C-47F4-83CC-8A68-BFA6701C832A}"/>
              </a:ext>
            </a:extLst>
          </p:cNvPr>
          <p:cNvSpPr>
            <a:spLocks noEditPoints="1"/>
          </p:cNvSpPr>
          <p:nvPr/>
        </p:nvSpPr>
        <p:spPr bwMode="auto">
          <a:xfrm>
            <a:off x="9996483" y="1677497"/>
            <a:ext cx="1570491" cy="2212079"/>
          </a:xfrm>
          <a:custGeom>
            <a:avLst/>
            <a:gdLst>
              <a:gd name="T0" fmla="*/ 146 w 307"/>
              <a:gd name="T1" fmla="*/ 31 h 485"/>
              <a:gd name="T2" fmla="*/ 159 w 307"/>
              <a:gd name="T3" fmla="*/ 67 h 485"/>
              <a:gd name="T4" fmla="*/ 151 w 307"/>
              <a:gd name="T5" fmla="*/ 84 h 485"/>
              <a:gd name="T6" fmla="*/ 145 w 307"/>
              <a:gd name="T7" fmla="*/ 135 h 485"/>
              <a:gd name="T8" fmla="*/ 132 w 307"/>
              <a:gd name="T9" fmla="*/ 144 h 485"/>
              <a:gd name="T10" fmla="*/ 126 w 307"/>
              <a:gd name="T11" fmla="*/ 162 h 485"/>
              <a:gd name="T12" fmla="*/ 144 w 307"/>
              <a:gd name="T13" fmla="*/ 193 h 485"/>
              <a:gd name="T14" fmla="*/ 174 w 307"/>
              <a:gd name="T15" fmla="*/ 204 h 485"/>
              <a:gd name="T16" fmla="*/ 201 w 307"/>
              <a:gd name="T17" fmla="*/ 222 h 485"/>
              <a:gd name="T18" fmla="*/ 210 w 307"/>
              <a:gd name="T19" fmla="*/ 234 h 485"/>
              <a:gd name="T20" fmla="*/ 228 w 307"/>
              <a:gd name="T21" fmla="*/ 260 h 485"/>
              <a:gd name="T22" fmla="*/ 237 w 307"/>
              <a:gd name="T23" fmla="*/ 288 h 485"/>
              <a:gd name="T24" fmla="*/ 258 w 307"/>
              <a:gd name="T25" fmla="*/ 325 h 485"/>
              <a:gd name="T26" fmla="*/ 278 w 307"/>
              <a:gd name="T27" fmla="*/ 363 h 485"/>
              <a:gd name="T28" fmla="*/ 251 w 307"/>
              <a:gd name="T29" fmla="*/ 388 h 485"/>
              <a:gd name="T30" fmla="*/ 144 w 307"/>
              <a:gd name="T31" fmla="*/ 321 h 485"/>
              <a:gd name="T32" fmla="*/ 126 w 307"/>
              <a:gd name="T33" fmla="*/ 281 h 485"/>
              <a:gd name="T34" fmla="*/ 119 w 307"/>
              <a:gd name="T35" fmla="*/ 231 h 485"/>
              <a:gd name="T36" fmla="*/ 101 w 307"/>
              <a:gd name="T37" fmla="*/ 181 h 485"/>
              <a:gd name="T38" fmla="*/ 92 w 307"/>
              <a:gd name="T39" fmla="*/ 144 h 485"/>
              <a:gd name="T40" fmla="*/ 68 w 307"/>
              <a:gd name="T41" fmla="*/ 113 h 485"/>
              <a:gd name="T42" fmla="*/ 61 w 307"/>
              <a:gd name="T43" fmla="*/ 138 h 485"/>
              <a:gd name="T44" fmla="*/ 73 w 307"/>
              <a:gd name="T45" fmla="*/ 158 h 485"/>
              <a:gd name="T46" fmla="*/ 59 w 307"/>
              <a:gd name="T47" fmla="*/ 155 h 485"/>
              <a:gd name="T48" fmla="*/ 46 w 307"/>
              <a:gd name="T49" fmla="*/ 140 h 485"/>
              <a:gd name="T50" fmla="*/ 27 w 307"/>
              <a:gd name="T51" fmla="*/ 123 h 485"/>
              <a:gd name="T52" fmla="*/ 12 w 307"/>
              <a:gd name="T53" fmla="*/ 115 h 485"/>
              <a:gd name="T54" fmla="*/ 1 w 307"/>
              <a:gd name="T55" fmla="*/ 94 h 485"/>
              <a:gd name="T56" fmla="*/ 9 w 307"/>
              <a:gd name="T57" fmla="*/ 80 h 485"/>
              <a:gd name="T58" fmla="*/ 26 w 307"/>
              <a:gd name="T59" fmla="*/ 66 h 485"/>
              <a:gd name="T60" fmla="*/ 43 w 307"/>
              <a:gd name="T61" fmla="*/ 48 h 485"/>
              <a:gd name="T62" fmla="*/ 72 w 307"/>
              <a:gd name="T63" fmla="*/ 57 h 485"/>
              <a:gd name="T64" fmla="*/ 89 w 307"/>
              <a:gd name="T65" fmla="*/ 57 h 485"/>
              <a:gd name="T66" fmla="*/ 106 w 307"/>
              <a:gd name="T67" fmla="*/ 52 h 485"/>
              <a:gd name="T68" fmla="*/ 116 w 307"/>
              <a:gd name="T69" fmla="*/ 22 h 485"/>
              <a:gd name="T70" fmla="*/ 129 w 307"/>
              <a:gd name="T71" fmla="*/ 7 h 485"/>
              <a:gd name="T72" fmla="*/ 304 w 307"/>
              <a:gd name="T73" fmla="*/ 479 h 485"/>
              <a:gd name="T74" fmla="*/ 306 w 307"/>
              <a:gd name="T75" fmla="*/ 484 h 485"/>
              <a:gd name="T76" fmla="*/ 304 w 307"/>
              <a:gd name="T77" fmla="*/ 479 h 485"/>
              <a:gd name="T78" fmla="*/ 295 w 307"/>
              <a:gd name="T79" fmla="*/ 462 h 485"/>
              <a:gd name="T80" fmla="*/ 285 w 307"/>
              <a:gd name="T81" fmla="*/ 433 h 485"/>
              <a:gd name="T82" fmla="*/ 282 w 307"/>
              <a:gd name="T83" fmla="*/ 418 h 485"/>
              <a:gd name="T84" fmla="*/ 282 w 307"/>
              <a:gd name="T85" fmla="*/ 202 h 485"/>
              <a:gd name="T86" fmla="*/ 149 w 307"/>
              <a:gd name="T87" fmla="*/ 166 h 485"/>
              <a:gd name="T88" fmla="*/ 158 w 307"/>
              <a:gd name="T89" fmla="*/ 188 h 485"/>
              <a:gd name="T90" fmla="*/ 149 w 307"/>
              <a:gd name="T91" fmla="*/ 166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7" h="485">
                <a:moveTo>
                  <a:pt x="140" y="0"/>
                </a:moveTo>
                <a:cubicBezTo>
                  <a:pt x="141" y="4"/>
                  <a:pt x="143" y="7"/>
                  <a:pt x="142" y="12"/>
                </a:cubicBezTo>
                <a:cubicBezTo>
                  <a:pt x="142" y="17"/>
                  <a:pt x="144" y="28"/>
                  <a:pt x="146" y="31"/>
                </a:cubicBezTo>
                <a:cubicBezTo>
                  <a:pt x="149" y="34"/>
                  <a:pt x="152" y="39"/>
                  <a:pt x="153" y="42"/>
                </a:cubicBezTo>
                <a:cubicBezTo>
                  <a:pt x="154" y="46"/>
                  <a:pt x="156" y="50"/>
                  <a:pt x="157" y="54"/>
                </a:cubicBezTo>
                <a:cubicBezTo>
                  <a:pt x="157" y="59"/>
                  <a:pt x="158" y="65"/>
                  <a:pt x="159" y="67"/>
                </a:cubicBezTo>
                <a:cubicBezTo>
                  <a:pt x="160" y="69"/>
                  <a:pt x="166" y="75"/>
                  <a:pt x="169" y="76"/>
                </a:cubicBezTo>
                <a:cubicBezTo>
                  <a:pt x="171" y="78"/>
                  <a:pt x="169" y="81"/>
                  <a:pt x="163" y="82"/>
                </a:cubicBezTo>
                <a:cubicBezTo>
                  <a:pt x="157" y="82"/>
                  <a:pt x="154" y="83"/>
                  <a:pt x="151" y="84"/>
                </a:cubicBezTo>
                <a:cubicBezTo>
                  <a:pt x="149" y="86"/>
                  <a:pt x="143" y="88"/>
                  <a:pt x="139" y="100"/>
                </a:cubicBezTo>
                <a:cubicBezTo>
                  <a:pt x="136" y="113"/>
                  <a:pt x="137" y="116"/>
                  <a:pt x="140" y="122"/>
                </a:cubicBezTo>
                <a:cubicBezTo>
                  <a:pt x="143" y="128"/>
                  <a:pt x="145" y="135"/>
                  <a:pt x="145" y="135"/>
                </a:cubicBezTo>
                <a:cubicBezTo>
                  <a:pt x="145" y="135"/>
                  <a:pt x="137" y="133"/>
                  <a:pt x="136" y="131"/>
                </a:cubicBezTo>
                <a:cubicBezTo>
                  <a:pt x="134" y="129"/>
                  <a:pt x="128" y="126"/>
                  <a:pt x="128" y="126"/>
                </a:cubicBezTo>
                <a:cubicBezTo>
                  <a:pt x="128" y="126"/>
                  <a:pt x="129" y="140"/>
                  <a:pt x="132" y="144"/>
                </a:cubicBezTo>
                <a:cubicBezTo>
                  <a:pt x="135" y="147"/>
                  <a:pt x="137" y="147"/>
                  <a:pt x="135" y="150"/>
                </a:cubicBezTo>
                <a:cubicBezTo>
                  <a:pt x="132" y="152"/>
                  <a:pt x="128" y="149"/>
                  <a:pt x="127" y="155"/>
                </a:cubicBezTo>
                <a:cubicBezTo>
                  <a:pt x="127" y="160"/>
                  <a:pt x="128" y="160"/>
                  <a:pt x="126" y="162"/>
                </a:cubicBezTo>
                <a:cubicBezTo>
                  <a:pt x="123" y="163"/>
                  <a:pt x="124" y="163"/>
                  <a:pt x="126" y="168"/>
                </a:cubicBezTo>
                <a:cubicBezTo>
                  <a:pt x="128" y="173"/>
                  <a:pt x="135" y="175"/>
                  <a:pt x="137" y="180"/>
                </a:cubicBezTo>
                <a:cubicBezTo>
                  <a:pt x="138" y="184"/>
                  <a:pt x="142" y="186"/>
                  <a:pt x="144" y="193"/>
                </a:cubicBezTo>
                <a:cubicBezTo>
                  <a:pt x="147" y="200"/>
                  <a:pt x="152" y="213"/>
                  <a:pt x="157" y="216"/>
                </a:cubicBezTo>
                <a:cubicBezTo>
                  <a:pt x="161" y="220"/>
                  <a:pt x="170" y="218"/>
                  <a:pt x="169" y="214"/>
                </a:cubicBezTo>
                <a:cubicBezTo>
                  <a:pt x="168" y="211"/>
                  <a:pt x="169" y="205"/>
                  <a:pt x="174" y="204"/>
                </a:cubicBezTo>
                <a:cubicBezTo>
                  <a:pt x="178" y="203"/>
                  <a:pt x="183" y="207"/>
                  <a:pt x="183" y="211"/>
                </a:cubicBezTo>
                <a:cubicBezTo>
                  <a:pt x="183" y="215"/>
                  <a:pt x="186" y="217"/>
                  <a:pt x="189" y="218"/>
                </a:cubicBezTo>
                <a:cubicBezTo>
                  <a:pt x="192" y="220"/>
                  <a:pt x="199" y="224"/>
                  <a:pt x="201" y="222"/>
                </a:cubicBezTo>
                <a:cubicBezTo>
                  <a:pt x="202" y="221"/>
                  <a:pt x="207" y="219"/>
                  <a:pt x="211" y="220"/>
                </a:cubicBezTo>
                <a:cubicBezTo>
                  <a:pt x="214" y="222"/>
                  <a:pt x="222" y="228"/>
                  <a:pt x="218" y="231"/>
                </a:cubicBezTo>
                <a:cubicBezTo>
                  <a:pt x="215" y="235"/>
                  <a:pt x="211" y="234"/>
                  <a:pt x="210" y="234"/>
                </a:cubicBezTo>
                <a:cubicBezTo>
                  <a:pt x="209" y="234"/>
                  <a:pt x="209" y="237"/>
                  <a:pt x="210" y="241"/>
                </a:cubicBezTo>
                <a:cubicBezTo>
                  <a:pt x="210" y="244"/>
                  <a:pt x="213" y="245"/>
                  <a:pt x="216" y="251"/>
                </a:cubicBezTo>
                <a:cubicBezTo>
                  <a:pt x="219" y="256"/>
                  <a:pt x="221" y="257"/>
                  <a:pt x="228" y="260"/>
                </a:cubicBezTo>
                <a:cubicBezTo>
                  <a:pt x="236" y="264"/>
                  <a:pt x="243" y="260"/>
                  <a:pt x="245" y="264"/>
                </a:cubicBezTo>
                <a:cubicBezTo>
                  <a:pt x="246" y="268"/>
                  <a:pt x="248" y="275"/>
                  <a:pt x="245" y="278"/>
                </a:cubicBezTo>
                <a:cubicBezTo>
                  <a:pt x="242" y="281"/>
                  <a:pt x="237" y="278"/>
                  <a:pt x="237" y="288"/>
                </a:cubicBezTo>
                <a:cubicBezTo>
                  <a:pt x="238" y="297"/>
                  <a:pt x="237" y="301"/>
                  <a:pt x="240" y="305"/>
                </a:cubicBezTo>
                <a:cubicBezTo>
                  <a:pt x="243" y="309"/>
                  <a:pt x="264" y="317"/>
                  <a:pt x="264" y="319"/>
                </a:cubicBezTo>
                <a:cubicBezTo>
                  <a:pt x="265" y="322"/>
                  <a:pt x="258" y="320"/>
                  <a:pt x="258" y="325"/>
                </a:cubicBezTo>
                <a:cubicBezTo>
                  <a:pt x="258" y="329"/>
                  <a:pt x="258" y="331"/>
                  <a:pt x="258" y="336"/>
                </a:cubicBezTo>
                <a:cubicBezTo>
                  <a:pt x="258" y="342"/>
                  <a:pt x="260" y="344"/>
                  <a:pt x="263" y="348"/>
                </a:cubicBezTo>
                <a:cubicBezTo>
                  <a:pt x="266" y="352"/>
                  <a:pt x="276" y="357"/>
                  <a:pt x="278" y="363"/>
                </a:cubicBezTo>
                <a:cubicBezTo>
                  <a:pt x="280" y="370"/>
                  <a:pt x="283" y="404"/>
                  <a:pt x="283" y="404"/>
                </a:cubicBezTo>
                <a:cubicBezTo>
                  <a:pt x="283" y="404"/>
                  <a:pt x="276" y="400"/>
                  <a:pt x="271" y="399"/>
                </a:cubicBezTo>
                <a:cubicBezTo>
                  <a:pt x="266" y="398"/>
                  <a:pt x="258" y="393"/>
                  <a:pt x="251" y="388"/>
                </a:cubicBezTo>
                <a:cubicBezTo>
                  <a:pt x="244" y="383"/>
                  <a:pt x="240" y="387"/>
                  <a:pt x="226" y="378"/>
                </a:cubicBezTo>
                <a:cubicBezTo>
                  <a:pt x="212" y="369"/>
                  <a:pt x="193" y="359"/>
                  <a:pt x="182" y="353"/>
                </a:cubicBezTo>
                <a:cubicBezTo>
                  <a:pt x="170" y="347"/>
                  <a:pt x="151" y="329"/>
                  <a:pt x="144" y="321"/>
                </a:cubicBezTo>
                <a:cubicBezTo>
                  <a:pt x="137" y="313"/>
                  <a:pt x="139" y="302"/>
                  <a:pt x="135" y="297"/>
                </a:cubicBezTo>
                <a:cubicBezTo>
                  <a:pt x="131" y="292"/>
                  <a:pt x="124" y="290"/>
                  <a:pt x="122" y="288"/>
                </a:cubicBezTo>
                <a:cubicBezTo>
                  <a:pt x="120" y="285"/>
                  <a:pt x="125" y="285"/>
                  <a:pt x="126" y="281"/>
                </a:cubicBezTo>
                <a:cubicBezTo>
                  <a:pt x="126" y="277"/>
                  <a:pt x="122" y="274"/>
                  <a:pt x="125" y="270"/>
                </a:cubicBezTo>
                <a:cubicBezTo>
                  <a:pt x="128" y="266"/>
                  <a:pt x="130" y="261"/>
                  <a:pt x="128" y="258"/>
                </a:cubicBezTo>
                <a:cubicBezTo>
                  <a:pt x="126" y="255"/>
                  <a:pt x="125" y="237"/>
                  <a:pt x="119" y="231"/>
                </a:cubicBezTo>
                <a:cubicBezTo>
                  <a:pt x="113" y="226"/>
                  <a:pt x="111" y="218"/>
                  <a:pt x="111" y="212"/>
                </a:cubicBezTo>
                <a:cubicBezTo>
                  <a:pt x="111" y="206"/>
                  <a:pt x="110" y="201"/>
                  <a:pt x="107" y="197"/>
                </a:cubicBezTo>
                <a:cubicBezTo>
                  <a:pt x="104" y="192"/>
                  <a:pt x="105" y="184"/>
                  <a:pt x="101" y="181"/>
                </a:cubicBezTo>
                <a:cubicBezTo>
                  <a:pt x="97" y="178"/>
                  <a:pt x="98" y="176"/>
                  <a:pt x="97" y="170"/>
                </a:cubicBezTo>
                <a:cubicBezTo>
                  <a:pt x="97" y="163"/>
                  <a:pt x="102" y="159"/>
                  <a:pt x="98" y="155"/>
                </a:cubicBezTo>
                <a:cubicBezTo>
                  <a:pt x="95" y="150"/>
                  <a:pt x="92" y="147"/>
                  <a:pt x="92" y="144"/>
                </a:cubicBezTo>
                <a:cubicBezTo>
                  <a:pt x="91" y="140"/>
                  <a:pt x="88" y="143"/>
                  <a:pt x="83" y="139"/>
                </a:cubicBezTo>
                <a:cubicBezTo>
                  <a:pt x="77" y="134"/>
                  <a:pt x="69" y="128"/>
                  <a:pt x="67" y="124"/>
                </a:cubicBezTo>
                <a:cubicBezTo>
                  <a:pt x="66" y="120"/>
                  <a:pt x="66" y="115"/>
                  <a:pt x="68" y="113"/>
                </a:cubicBezTo>
                <a:cubicBezTo>
                  <a:pt x="70" y="111"/>
                  <a:pt x="70" y="107"/>
                  <a:pt x="66" y="110"/>
                </a:cubicBezTo>
                <a:cubicBezTo>
                  <a:pt x="62" y="113"/>
                  <a:pt x="57" y="121"/>
                  <a:pt x="56" y="125"/>
                </a:cubicBezTo>
                <a:cubicBezTo>
                  <a:pt x="55" y="130"/>
                  <a:pt x="56" y="133"/>
                  <a:pt x="61" y="138"/>
                </a:cubicBezTo>
                <a:cubicBezTo>
                  <a:pt x="66" y="143"/>
                  <a:pt x="67" y="147"/>
                  <a:pt x="72" y="145"/>
                </a:cubicBezTo>
                <a:cubicBezTo>
                  <a:pt x="78" y="143"/>
                  <a:pt x="80" y="149"/>
                  <a:pt x="78" y="152"/>
                </a:cubicBezTo>
                <a:cubicBezTo>
                  <a:pt x="75" y="154"/>
                  <a:pt x="73" y="156"/>
                  <a:pt x="73" y="158"/>
                </a:cubicBezTo>
                <a:cubicBezTo>
                  <a:pt x="67" y="157"/>
                  <a:pt x="67" y="157"/>
                  <a:pt x="67" y="157"/>
                </a:cubicBezTo>
                <a:cubicBezTo>
                  <a:pt x="67" y="153"/>
                  <a:pt x="67" y="153"/>
                  <a:pt x="67" y="153"/>
                </a:cubicBezTo>
                <a:cubicBezTo>
                  <a:pt x="59" y="155"/>
                  <a:pt x="59" y="155"/>
                  <a:pt x="59" y="155"/>
                </a:cubicBezTo>
                <a:cubicBezTo>
                  <a:pt x="57" y="144"/>
                  <a:pt x="57" y="144"/>
                  <a:pt x="57" y="144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37" y="135"/>
                  <a:pt x="37" y="135"/>
                  <a:pt x="37" y="135"/>
                </a:cubicBezTo>
                <a:cubicBezTo>
                  <a:pt x="34" y="130"/>
                  <a:pt x="34" y="130"/>
                  <a:pt x="34" y="130"/>
                </a:cubicBezTo>
                <a:cubicBezTo>
                  <a:pt x="27" y="123"/>
                  <a:pt x="27" y="123"/>
                  <a:pt x="27" y="123"/>
                </a:cubicBezTo>
                <a:cubicBezTo>
                  <a:pt x="20" y="123"/>
                  <a:pt x="20" y="123"/>
                  <a:pt x="20" y="123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2" y="115"/>
                  <a:pt x="12" y="115"/>
                  <a:pt x="12" y="115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0" y="104"/>
                  <a:pt x="0" y="104"/>
                  <a:pt x="0" y="104"/>
                </a:cubicBezTo>
                <a:cubicBezTo>
                  <a:pt x="1" y="94"/>
                  <a:pt x="1" y="94"/>
                  <a:pt x="1" y="94"/>
                </a:cubicBezTo>
                <a:cubicBezTo>
                  <a:pt x="5" y="89"/>
                  <a:pt x="5" y="89"/>
                  <a:pt x="5" y="89"/>
                </a:cubicBezTo>
                <a:cubicBezTo>
                  <a:pt x="14" y="82"/>
                  <a:pt x="14" y="82"/>
                  <a:pt x="14" y="82"/>
                </a:cubicBezTo>
                <a:cubicBezTo>
                  <a:pt x="9" y="80"/>
                  <a:pt x="9" y="80"/>
                  <a:pt x="9" y="80"/>
                </a:cubicBezTo>
                <a:cubicBezTo>
                  <a:pt x="14" y="76"/>
                  <a:pt x="14" y="76"/>
                  <a:pt x="14" y="76"/>
                </a:cubicBezTo>
                <a:cubicBezTo>
                  <a:pt x="23" y="75"/>
                  <a:pt x="23" y="75"/>
                  <a:pt x="23" y="75"/>
                </a:cubicBezTo>
                <a:cubicBezTo>
                  <a:pt x="26" y="66"/>
                  <a:pt x="26" y="66"/>
                  <a:pt x="26" y="66"/>
                </a:cubicBezTo>
                <a:cubicBezTo>
                  <a:pt x="27" y="59"/>
                  <a:pt x="27" y="59"/>
                  <a:pt x="27" y="59"/>
                </a:cubicBezTo>
                <a:cubicBezTo>
                  <a:pt x="40" y="56"/>
                  <a:pt x="40" y="56"/>
                  <a:pt x="40" y="56"/>
                </a:cubicBezTo>
                <a:cubicBezTo>
                  <a:pt x="43" y="48"/>
                  <a:pt x="43" y="48"/>
                  <a:pt x="43" y="48"/>
                </a:cubicBezTo>
                <a:cubicBezTo>
                  <a:pt x="55" y="49"/>
                  <a:pt x="55" y="49"/>
                  <a:pt x="55" y="49"/>
                </a:cubicBezTo>
                <a:cubicBezTo>
                  <a:pt x="67" y="45"/>
                  <a:pt x="67" y="45"/>
                  <a:pt x="67" y="45"/>
                </a:cubicBezTo>
                <a:cubicBezTo>
                  <a:pt x="72" y="57"/>
                  <a:pt x="72" y="57"/>
                  <a:pt x="72" y="57"/>
                </a:cubicBezTo>
                <a:cubicBezTo>
                  <a:pt x="78" y="65"/>
                  <a:pt x="78" y="65"/>
                  <a:pt x="78" y="65"/>
                </a:cubicBezTo>
                <a:cubicBezTo>
                  <a:pt x="85" y="58"/>
                  <a:pt x="85" y="58"/>
                  <a:pt x="85" y="58"/>
                </a:cubicBezTo>
                <a:cubicBezTo>
                  <a:pt x="89" y="57"/>
                  <a:pt x="89" y="57"/>
                  <a:pt x="89" y="57"/>
                </a:cubicBezTo>
                <a:cubicBezTo>
                  <a:pt x="98" y="51"/>
                  <a:pt x="98" y="51"/>
                  <a:pt x="98" y="51"/>
                </a:cubicBezTo>
                <a:cubicBezTo>
                  <a:pt x="101" y="54"/>
                  <a:pt x="101" y="54"/>
                  <a:pt x="101" y="54"/>
                </a:cubicBezTo>
                <a:cubicBezTo>
                  <a:pt x="106" y="52"/>
                  <a:pt x="106" y="52"/>
                  <a:pt x="106" y="52"/>
                </a:cubicBezTo>
                <a:cubicBezTo>
                  <a:pt x="114" y="35"/>
                  <a:pt x="114" y="35"/>
                  <a:pt x="114" y="35"/>
                </a:cubicBezTo>
                <a:cubicBezTo>
                  <a:pt x="110" y="30"/>
                  <a:pt x="110" y="30"/>
                  <a:pt x="110" y="30"/>
                </a:cubicBezTo>
                <a:cubicBezTo>
                  <a:pt x="116" y="22"/>
                  <a:pt x="116" y="22"/>
                  <a:pt x="116" y="22"/>
                </a:cubicBezTo>
                <a:cubicBezTo>
                  <a:pt x="119" y="4"/>
                  <a:pt x="119" y="4"/>
                  <a:pt x="119" y="4"/>
                </a:cubicBezTo>
                <a:cubicBezTo>
                  <a:pt x="125" y="3"/>
                  <a:pt x="125" y="3"/>
                  <a:pt x="125" y="3"/>
                </a:cubicBezTo>
                <a:cubicBezTo>
                  <a:pt x="129" y="7"/>
                  <a:pt x="129" y="7"/>
                  <a:pt x="129" y="7"/>
                </a:cubicBezTo>
                <a:cubicBezTo>
                  <a:pt x="136" y="5"/>
                  <a:pt x="136" y="5"/>
                  <a:pt x="136" y="5"/>
                </a:cubicBezTo>
                <a:cubicBezTo>
                  <a:pt x="140" y="0"/>
                  <a:pt x="140" y="0"/>
                  <a:pt x="140" y="0"/>
                </a:cubicBezTo>
                <a:close/>
                <a:moveTo>
                  <a:pt x="304" y="479"/>
                </a:moveTo>
                <a:cubicBezTo>
                  <a:pt x="304" y="478"/>
                  <a:pt x="304" y="478"/>
                  <a:pt x="305" y="478"/>
                </a:cubicBezTo>
                <a:cubicBezTo>
                  <a:pt x="306" y="478"/>
                  <a:pt x="306" y="478"/>
                  <a:pt x="306" y="479"/>
                </a:cubicBezTo>
                <a:cubicBezTo>
                  <a:pt x="307" y="481"/>
                  <a:pt x="306" y="484"/>
                  <a:pt x="306" y="484"/>
                </a:cubicBezTo>
                <a:cubicBezTo>
                  <a:pt x="306" y="485"/>
                  <a:pt x="306" y="485"/>
                  <a:pt x="305" y="485"/>
                </a:cubicBezTo>
                <a:cubicBezTo>
                  <a:pt x="305" y="485"/>
                  <a:pt x="304" y="484"/>
                  <a:pt x="304" y="484"/>
                </a:cubicBezTo>
                <a:cubicBezTo>
                  <a:pt x="304" y="484"/>
                  <a:pt x="305" y="481"/>
                  <a:pt x="304" y="479"/>
                </a:cubicBezTo>
                <a:close/>
                <a:moveTo>
                  <a:pt x="295" y="455"/>
                </a:moveTo>
                <a:cubicBezTo>
                  <a:pt x="298" y="456"/>
                  <a:pt x="306" y="462"/>
                  <a:pt x="302" y="463"/>
                </a:cubicBezTo>
                <a:cubicBezTo>
                  <a:pt x="299" y="464"/>
                  <a:pt x="296" y="465"/>
                  <a:pt x="295" y="462"/>
                </a:cubicBezTo>
                <a:cubicBezTo>
                  <a:pt x="294" y="458"/>
                  <a:pt x="295" y="455"/>
                  <a:pt x="295" y="455"/>
                </a:cubicBezTo>
                <a:close/>
                <a:moveTo>
                  <a:pt x="282" y="418"/>
                </a:moveTo>
                <a:cubicBezTo>
                  <a:pt x="282" y="422"/>
                  <a:pt x="287" y="427"/>
                  <a:pt x="285" y="433"/>
                </a:cubicBezTo>
                <a:cubicBezTo>
                  <a:pt x="283" y="440"/>
                  <a:pt x="289" y="443"/>
                  <a:pt x="290" y="437"/>
                </a:cubicBezTo>
                <a:cubicBezTo>
                  <a:pt x="292" y="431"/>
                  <a:pt x="294" y="426"/>
                  <a:pt x="289" y="421"/>
                </a:cubicBezTo>
                <a:cubicBezTo>
                  <a:pt x="285" y="415"/>
                  <a:pt x="282" y="418"/>
                  <a:pt x="282" y="418"/>
                </a:cubicBezTo>
                <a:close/>
                <a:moveTo>
                  <a:pt x="263" y="195"/>
                </a:moveTo>
                <a:cubicBezTo>
                  <a:pt x="263" y="195"/>
                  <a:pt x="260" y="198"/>
                  <a:pt x="261" y="201"/>
                </a:cubicBezTo>
                <a:cubicBezTo>
                  <a:pt x="261" y="204"/>
                  <a:pt x="278" y="203"/>
                  <a:pt x="282" y="202"/>
                </a:cubicBezTo>
                <a:cubicBezTo>
                  <a:pt x="286" y="200"/>
                  <a:pt x="280" y="195"/>
                  <a:pt x="278" y="196"/>
                </a:cubicBezTo>
                <a:cubicBezTo>
                  <a:pt x="275" y="196"/>
                  <a:pt x="265" y="195"/>
                  <a:pt x="263" y="195"/>
                </a:cubicBezTo>
                <a:close/>
                <a:moveTo>
                  <a:pt x="149" y="166"/>
                </a:moveTo>
                <a:cubicBezTo>
                  <a:pt x="148" y="169"/>
                  <a:pt x="149" y="176"/>
                  <a:pt x="151" y="179"/>
                </a:cubicBezTo>
                <a:cubicBezTo>
                  <a:pt x="151" y="180"/>
                  <a:pt x="153" y="180"/>
                  <a:pt x="154" y="181"/>
                </a:cubicBezTo>
                <a:cubicBezTo>
                  <a:pt x="157" y="183"/>
                  <a:pt x="155" y="188"/>
                  <a:pt x="158" y="188"/>
                </a:cubicBezTo>
                <a:cubicBezTo>
                  <a:pt x="160" y="189"/>
                  <a:pt x="159" y="181"/>
                  <a:pt x="159" y="174"/>
                </a:cubicBezTo>
                <a:cubicBezTo>
                  <a:pt x="158" y="168"/>
                  <a:pt x="159" y="167"/>
                  <a:pt x="157" y="167"/>
                </a:cubicBezTo>
                <a:cubicBezTo>
                  <a:pt x="154" y="166"/>
                  <a:pt x="149" y="166"/>
                  <a:pt x="149" y="166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93" name="Калужская обл.">
            <a:extLst>
              <a:ext uri="{FF2B5EF4-FFF2-40B4-BE49-F238E27FC236}">
                <a16:creationId xmlns:a16="http://schemas.microsoft.com/office/drawing/2014/main" xmlns="" id="{F2C9542B-9831-66F8-55F8-69041BFB0783}"/>
              </a:ext>
            </a:extLst>
          </p:cNvPr>
          <p:cNvSpPr>
            <a:spLocks/>
          </p:cNvSpPr>
          <p:nvPr/>
        </p:nvSpPr>
        <p:spPr bwMode="auto">
          <a:xfrm>
            <a:off x="1579636" y="3876448"/>
            <a:ext cx="348452" cy="210049"/>
          </a:xfrm>
          <a:custGeom>
            <a:avLst/>
            <a:gdLst>
              <a:gd name="T0" fmla="*/ 0 w 142"/>
              <a:gd name="T1" fmla="*/ 14 h 96"/>
              <a:gd name="T2" fmla="*/ 4 w 142"/>
              <a:gd name="T3" fmla="*/ 10 h 96"/>
              <a:gd name="T4" fmla="*/ 12 w 142"/>
              <a:gd name="T5" fmla="*/ 8 h 96"/>
              <a:gd name="T6" fmla="*/ 19 w 142"/>
              <a:gd name="T7" fmla="*/ 0 h 96"/>
              <a:gd name="T8" fmla="*/ 31 w 142"/>
              <a:gd name="T9" fmla="*/ 0 h 96"/>
              <a:gd name="T10" fmla="*/ 40 w 142"/>
              <a:gd name="T11" fmla="*/ 16 h 96"/>
              <a:gd name="T12" fmla="*/ 50 w 142"/>
              <a:gd name="T13" fmla="*/ 12 h 96"/>
              <a:gd name="T14" fmla="*/ 65 w 142"/>
              <a:gd name="T15" fmla="*/ 25 h 96"/>
              <a:gd name="T16" fmla="*/ 81 w 142"/>
              <a:gd name="T17" fmla="*/ 14 h 96"/>
              <a:gd name="T18" fmla="*/ 104 w 142"/>
              <a:gd name="T19" fmla="*/ 16 h 96"/>
              <a:gd name="T20" fmla="*/ 121 w 142"/>
              <a:gd name="T21" fmla="*/ 33 h 96"/>
              <a:gd name="T22" fmla="*/ 133 w 142"/>
              <a:gd name="T23" fmla="*/ 35 h 96"/>
              <a:gd name="T24" fmla="*/ 142 w 142"/>
              <a:gd name="T25" fmla="*/ 50 h 96"/>
              <a:gd name="T26" fmla="*/ 131 w 142"/>
              <a:gd name="T27" fmla="*/ 62 h 96"/>
              <a:gd name="T28" fmla="*/ 131 w 142"/>
              <a:gd name="T29" fmla="*/ 81 h 96"/>
              <a:gd name="T30" fmla="*/ 127 w 142"/>
              <a:gd name="T31" fmla="*/ 77 h 96"/>
              <a:gd name="T32" fmla="*/ 123 w 142"/>
              <a:gd name="T33" fmla="*/ 83 h 96"/>
              <a:gd name="T34" fmla="*/ 112 w 142"/>
              <a:gd name="T35" fmla="*/ 73 h 96"/>
              <a:gd name="T36" fmla="*/ 104 w 142"/>
              <a:gd name="T37" fmla="*/ 75 h 96"/>
              <a:gd name="T38" fmla="*/ 104 w 142"/>
              <a:gd name="T39" fmla="*/ 87 h 96"/>
              <a:gd name="T40" fmla="*/ 98 w 142"/>
              <a:gd name="T41" fmla="*/ 87 h 96"/>
              <a:gd name="T42" fmla="*/ 81 w 142"/>
              <a:gd name="T43" fmla="*/ 75 h 96"/>
              <a:gd name="T44" fmla="*/ 71 w 142"/>
              <a:gd name="T45" fmla="*/ 77 h 96"/>
              <a:gd name="T46" fmla="*/ 67 w 142"/>
              <a:gd name="T47" fmla="*/ 85 h 96"/>
              <a:gd name="T48" fmla="*/ 54 w 142"/>
              <a:gd name="T49" fmla="*/ 83 h 96"/>
              <a:gd name="T50" fmla="*/ 44 w 142"/>
              <a:gd name="T51" fmla="*/ 96 h 96"/>
              <a:gd name="T52" fmla="*/ 42 w 142"/>
              <a:gd name="T53" fmla="*/ 93 h 96"/>
              <a:gd name="T54" fmla="*/ 27 w 142"/>
              <a:gd name="T55" fmla="*/ 93 h 96"/>
              <a:gd name="T56" fmla="*/ 12 w 142"/>
              <a:gd name="T57" fmla="*/ 87 h 96"/>
              <a:gd name="T58" fmla="*/ 12 w 142"/>
              <a:gd name="T59" fmla="*/ 79 h 96"/>
              <a:gd name="T60" fmla="*/ 2 w 142"/>
              <a:gd name="T61" fmla="*/ 68 h 96"/>
              <a:gd name="T62" fmla="*/ 0 w 142"/>
              <a:gd name="T63" fmla="*/ 60 h 96"/>
              <a:gd name="T64" fmla="*/ 8 w 142"/>
              <a:gd name="T65" fmla="*/ 54 h 96"/>
              <a:gd name="T66" fmla="*/ 8 w 142"/>
              <a:gd name="T67" fmla="*/ 41 h 96"/>
              <a:gd name="T68" fmla="*/ 6 w 142"/>
              <a:gd name="T69" fmla="*/ 31 h 96"/>
              <a:gd name="T70" fmla="*/ 4 w 142"/>
              <a:gd name="T71" fmla="*/ 14 h 96"/>
              <a:gd name="T72" fmla="*/ 0 w 142"/>
              <a:gd name="T73" fmla="*/ 1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2" h="96">
                <a:moveTo>
                  <a:pt x="0" y="14"/>
                </a:moveTo>
                <a:lnTo>
                  <a:pt x="4" y="10"/>
                </a:lnTo>
                <a:lnTo>
                  <a:pt x="12" y="8"/>
                </a:lnTo>
                <a:lnTo>
                  <a:pt x="19" y="0"/>
                </a:lnTo>
                <a:lnTo>
                  <a:pt x="31" y="0"/>
                </a:lnTo>
                <a:lnTo>
                  <a:pt x="40" y="16"/>
                </a:lnTo>
                <a:lnTo>
                  <a:pt x="50" y="12"/>
                </a:lnTo>
                <a:lnTo>
                  <a:pt x="65" y="25"/>
                </a:lnTo>
                <a:lnTo>
                  <a:pt x="81" y="14"/>
                </a:lnTo>
                <a:lnTo>
                  <a:pt x="104" y="16"/>
                </a:lnTo>
                <a:lnTo>
                  <a:pt x="121" y="33"/>
                </a:lnTo>
                <a:lnTo>
                  <a:pt x="133" y="35"/>
                </a:lnTo>
                <a:lnTo>
                  <a:pt x="142" y="50"/>
                </a:lnTo>
                <a:lnTo>
                  <a:pt x="131" y="62"/>
                </a:lnTo>
                <a:lnTo>
                  <a:pt x="131" y="81"/>
                </a:lnTo>
                <a:lnTo>
                  <a:pt x="127" y="77"/>
                </a:lnTo>
                <a:lnTo>
                  <a:pt x="123" y="83"/>
                </a:lnTo>
                <a:lnTo>
                  <a:pt x="112" y="73"/>
                </a:lnTo>
                <a:lnTo>
                  <a:pt x="104" y="75"/>
                </a:lnTo>
                <a:lnTo>
                  <a:pt x="104" y="87"/>
                </a:lnTo>
                <a:lnTo>
                  <a:pt x="98" y="87"/>
                </a:lnTo>
                <a:lnTo>
                  <a:pt x="81" y="75"/>
                </a:lnTo>
                <a:lnTo>
                  <a:pt x="71" y="77"/>
                </a:lnTo>
                <a:lnTo>
                  <a:pt x="67" y="85"/>
                </a:lnTo>
                <a:lnTo>
                  <a:pt x="54" y="83"/>
                </a:lnTo>
                <a:lnTo>
                  <a:pt x="44" y="96"/>
                </a:lnTo>
                <a:lnTo>
                  <a:pt x="42" y="93"/>
                </a:lnTo>
                <a:lnTo>
                  <a:pt x="27" y="93"/>
                </a:lnTo>
                <a:lnTo>
                  <a:pt x="12" y="87"/>
                </a:lnTo>
                <a:lnTo>
                  <a:pt x="12" y="79"/>
                </a:lnTo>
                <a:lnTo>
                  <a:pt x="2" y="68"/>
                </a:lnTo>
                <a:lnTo>
                  <a:pt x="0" y="60"/>
                </a:lnTo>
                <a:lnTo>
                  <a:pt x="8" y="54"/>
                </a:lnTo>
                <a:lnTo>
                  <a:pt x="8" y="41"/>
                </a:lnTo>
                <a:lnTo>
                  <a:pt x="6" y="31"/>
                </a:lnTo>
                <a:lnTo>
                  <a:pt x="4" y="14"/>
                </a:lnTo>
                <a:lnTo>
                  <a:pt x="0" y="14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94" name="Калининградская обл.">
            <a:extLst>
              <a:ext uri="{FF2B5EF4-FFF2-40B4-BE49-F238E27FC236}">
                <a16:creationId xmlns:a16="http://schemas.microsoft.com/office/drawing/2014/main" xmlns="" id="{14D71233-02DA-7387-6FB5-F1286CD446B1}"/>
              </a:ext>
            </a:extLst>
          </p:cNvPr>
          <p:cNvSpPr/>
          <p:nvPr/>
        </p:nvSpPr>
        <p:spPr>
          <a:xfrm>
            <a:off x="1305763" y="2994155"/>
            <a:ext cx="191279" cy="229362"/>
          </a:xfrm>
          <a:custGeom>
            <a:avLst/>
            <a:gdLst>
              <a:gd name="connsiteX0" fmla="*/ 102918 w 495348"/>
              <a:gd name="connsiteY0" fmla="*/ 5220 h 574304"/>
              <a:gd name="connsiteX1" fmla="*/ 83868 w 495348"/>
              <a:gd name="connsiteY1" fmla="*/ 12840 h 574304"/>
              <a:gd name="connsiteX2" fmla="*/ 72438 w 495348"/>
              <a:gd name="connsiteY2" fmla="*/ 24270 h 574304"/>
              <a:gd name="connsiteX3" fmla="*/ 41958 w 495348"/>
              <a:gd name="connsiteY3" fmla="*/ 43320 h 574304"/>
              <a:gd name="connsiteX4" fmla="*/ 38148 w 495348"/>
              <a:gd name="connsiteY4" fmla="*/ 58560 h 574304"/>
              <a:gd name="connsiteX5" fmla="*/ 15288 w 495348"/>
              <a:gd name="connsiteY5" fmla="*/ 89040 h 574304"/>
              <a:gd name="connsiteX6" fmla="*/ 11478 w 495348"/>
              <a:gd name="connsiteY6" fmla="*/ 100470 h 574304"/>
              <a:gd name="connsiteX7" fmla="*/ 48 w 495348"/>
              <a:gd name="connsiteY7" fmla="*/ 115710 h 574304"/>
              <a:gd name="connsiteX8" fmla="*/ 7668 w 495348"/>
              <a:gd name="connsiteY8" fmla="*/ 127140 h 574304"/>
              <a:gd name="connsiteX9" fmla="*/ 22908 w 495348"/>
              <a:gd name="connsiteY9" fmla="*/ 153810 h 574304"/>
              <a:gd name="connsiteX10" fmla="*/ 26718 w 495348"/>
              <a:gd name="connsiteY10" fmla="*/ 180480 h 574304"/>
              <a:gd name="connsiteX11" fmla="*/ 30528 w 495348"/>
              <a:gd name="connsiteY11" fmla="*/ 191910 h 574304"/>
              <a:gd name="connsiteX12" fmla="*/ 34338 w 495348"/>
              <a:gd name="connsiteY12" fmla="*/ 207150 h 574304"/>
              <a:gd name="connsiteX13" fmla="*/ 41958 w 495348"/>
              <a:gd name="connsiteY13" fmla="*/ 230010 h 574304"/>
              <a:gd name="connsiteX14" fmla="*/ 61008 w 495348"/>
              <a:gd name="connsiteY14" fmla="*/ 268110 h 574304"/>
              <a:gd name="connsiteX15" fmla="*/ 72438 w 495348"/>
              <a:gd name="connsiteY15" fmla="*/ 287160 h 574304"/>
              <a:gd name="connsiteX16" fmla="*/ 80058 w 495348"/>
              <a:gd name="connsiteY16" fmla="*/ 302400 h 574304"/>
              <a:gd name="connsiteX17" fmla="*/ 99108 w 495348"/>
              <a:gd name="connsiteY17" fmla="*/ 329070 h 574304"/>
              <a:gd name="connsiteX18" fmla="*/ 106728 w 495348"/>
              <a:gd name="connsiteY18" fmla="*/ 340500 h 574304"/>
              <a:gd name="connsiteX19" fmla="*/ 121968 w 495348"/>
              <a:gd name="connsiteY19" fmla="*/ 386220 h 574304"/>
              <a:gd name="connsiteX20" fmla="*/ 179118 w 495348"/>
              <a:gd name="connsiteY20" fmla="*/ 435750 h 574304"/>
              <a:gd name="connsiteX21" fmla="*/ 190548 w 495348"/>
              <a:gd name="connsiteY21" fmla="*/ 443370 h 574304"/>
              <a:gd name="connsiteX22" fmla="*/ 205788 w 495348"/>
              <a:gd name="connsiteY22" fmla="*/ 458610 h 574304"/>
              <a:gd name="connsiteX23" fmla="*/ 236268 w 495348"/>
              <a:gd name="connsiteY23" fmla="*/ 477660 h 574304"/>
              <a:gd name="connsiteX24" fmla="*/ 297228 w 495348"/>
              <a:gd name="connsiteY24" fmla="*/ 531000 h 574304"/>
              <a:gd name="connsiteX25" fmla="*/ 320088 w 495348"/>
              <a:gd name="connsiteY25" fmla="*/ 542430 h 574304"/>
              <a:gd name="connsiteX26" fmla="*/ 331518 w 495348"/>
              <a:gd name="connsiteY26" fmla="*/ 553860 h 574304"/>
              <a:gd name="connsiteX27" fmla="*/ 342948 w 495348"/>
              <a:gd name="connsiteY27" fmla="*/ 561480 h 574304"/>
              <a:gd name="connsiteX28" fmla="*/ 350568 w 495348"/>
              <a:gd name="connsiteY28" fmla="*/ 572910 h 574304"/>
              <a:gd name="connsiteX29" fmla="*/ 445818 w 495348"/>
              <a:gd name="connsiteY29" fmla="*/ 565290 h 574304"/>
              <a:gd name="connsiteX30" fmla="*/ 461058 w 495348"/>
              <a:gd name="connsiteY30" fmla="*/ 553860 h 574304"/>
              <a:gd name="connsiteX31" fmla="*/ 472488 w 495348"/>
              <a:gd name="connsiteY31" fmla="*/ 519570 h 574304"/>
              <a:gd name="connsiteX32" fmla="*/ 480108 w 495348"/>
              <a:gd name="connsiteY32" fmla="*/ 504330 h 574304"/>
              <a:gd name="connsiteX33" fmla="*/ 487728 w 495348"/>
              <a:gd name="connsiteY33" fmla="*/ 477660 h 574304"/>
              <a:gd name="connsiteX34" fmla="*/ 491538 w 495348"/>
              <a:gd name="connsiteY34" fmla="*/ 447180 h 574304"/>
              <a:gd name="connsiteX35" fmla="*/ 495348 w 495348"/>
              <a:gd name="connsiteY35" fmla="*/ 435750 h 574304"/>
              <a:gd name="connsiteX36" fmla="*/ 480108 w 495348"/>
              <a:gd name="connsiteY36" fmla="*/ 401460 h 574304"/>
              <a:gd name="connsiteX37" fmla="*/ 472488 w 495348"/>
              <a:gd name="connsiteY37" fmla="*/ 386220 h 574304"/>
              <a:gd name="connsiteX38" fmla="*/ 453438 w 495348"/>
              <a:gd name="connsiteY38" fmla="*/ 378600 h 574304"/>
              <a:gd name="connsiteX39" fmla="*/ 442008 w 495348"/>
              <a:gd name="connsiteY39" fmla="*/ 367170 h 574304"/>
              <a:gd name="connsiteX40" fmla="*/ 415338 w 495348"/>
              <a:gd name="connsiteY40" fmla="*/ 359550 h 574304"/>
              <a:gd name="connsiteX41" fmla="*/ 365808 w 495348"/>
              <a:gd name="connsiteY41" fmla="*/ 332880 h 574304"/>
              <a:gd name="connsiteX42" fmla="*/ 365808 w 495348"/>
              <a:gd name="connsiteY42" fmla="*/ 245250 h 574304"/>
              <a:gd name="connsiteX43" fmla="*/ 327708 w 495348"/>
              <a:gd name="connsiteY43" fmla="*/ 241440 h 574304"/>
              <a:gd name="connsiteX44" fmla="*/ 304848 w 495348"/>
              <a:gd name="connsiteY44" fmla="*/ 230010 h 574304"/>
              <a:gd name="connsiteX45" fmla="*/ 293418 w 495348"/>
              <a:gd name="connsiteY45" fmla="*/ 226200 h 574304"/>
              <a:gd name="connsiteX46" fmla="*/ 278178 w 495348"/>
              <a:gd name="connsiteY46" fmla="*/ 218580 h 574304"/>
              <a:gd name="connsiteX47" fmla="*/ 270558 w 495348"/>
              <a:gd name="connsiteY47" fmla="*/ 207150 h 574304"/>
              <a:gd name="connsiteX48" fmla="*/ 262938 w 495348"/>
              <a:gd name="connsiteY48" fmla="*/ 188100 h 574304"/>
              <a:gd name="connsiteX49" fmla="*/ 251508 w 495348"/>
              <a:gd name="connsiteY49" fmla="*/ 176670 h 574304"/>
              <a:gd name="connsiteX50" fmla="*/ 243888 w 495348"/>
              <a:gd name="connsiteY50" fmla="*/ 130950 h 574304"/>
              <a:gd name="connsiteX51" fmla="*/ 236268 w 495348"/>
              <a:gd name="connsiteY51" fmla="*/ 108090 h 574304"/>
              <a:gd name="connsiteX52" fmla="*/ 224838 w 495348"/>
              <a:gd name="connsiteY52" fmla="*/ 92850 h 574304"/>
              <a:gd name="connsiteX53" fmla="*/ 221028 w 495348"/>
              <a:gd name="connsiteY53" fmla="*/ 73800 h 574304"/>
              <a:gd name="connsiteX54" fmla="*/ 209598 w 495348"/>
              <a:gd name="connsiteY54" fmla="*/ 54750 h 574304"/>
              <a:gd name="connsiteX55" fmla="*/ 163878 w 495348"/>
              <a:gd name="connsiteY55" fmla="*/ 16650 h 574304"/>
              <a:gd name="connsiteX56" fmla="*/ 144828 w 495348"/>
              <a:gd name="connsiteY56" fmla="*/ 9030 h 574304"/>
              <a:gd name="connsiteX57" fmla="*/ 133398 w 495348"/>
              <a:gd name="connsiteY57" fmla="*/ 1410 h 574304"/>
              <a:gd name="connsiteX58" fmla="*/ 102918 w 495348"/>
              <a:gd name="connsiteY58" fmla="*/ 5220 h 574304"/>
              <a:gd name="connsiteX0" fmla="*/ 102918 w 495348"/>
              <a:gd name="connsiteY0" fmla="*/ 5220 h 594260"/>
              <a:gd name="connsiteX1" fmla="*/ 83868 w 495348"/>
              <a:gd name="connsiteY1" fmla="*/ 12840 h 594260"/>
              <a:gd name="connsiteX2" fmla="*/ 72438 w 495348"/>
              <a:gd name="connsiteY2" fmla="*/ 24270 h 594260"/>
              <a:gd name="connsiteX3" fmla="*/ 41958 w 495348"/>
              <a:gd name="connsiteY3" fmla="*/ 43320 h 594260"/>
              <a:gd name="connsiteX4" fmla="*/ 38148 w 495348"/>
              <a:gd name="connsiteY4" fmla="*/ 58560 h 594260"/>
              <a:gd name="connsiteX5" fmla="*/ 15288 w 495348"/>
              <a:gd name="connsiteY5" fmla="*/ 89040 h 594260"/>
              <a:gd name="connsiteX6" fmla="*/ 11478 w 495348"/>
              <a:gd name="connsiteY6" fmla="*/ 100470 h 594260"/>
              <a:gd name="connsiteX7" fmla="*/ 48 w 495348"/>
              <a:gd name="connsiteY7" fmla="*/ 115710 h 594260"/>
              <a:gd name="connsiteX8" fmla="*/ 7668 w 495348"/>
              <a:gd name="connsiteY8" fmla="*/ 127140 h 594260"/>
              <a:gd name="connsiteX9" fmla="*/ 22908 w 495348"/>
              <a:gd name="connsiteY9" fmla="*/ 153810 h 594260"/>
              <a:gd name="connsiteX10" fmla="*/ 26718 w 495348"/>
              <a:gd name="connsiteY10" fmla="*/ 180480 h 594260"/>
              <a:gd name="connsiteX11" fmla="*/ 30528 w 495348"/>
              <a:gd name="connsiteY11" fmla="*/ 191910 h 594260"/>
              <a:gd name="connsiteX12" fmla="*/ 34338 w 495348"/>
              <a:gd name="connsiteY12" fmla="*/ 207150 h 594260"/>
              <a:gd name="connsiteX13" fmla="*/ 41958 w 495348"/>
              <a:gd name="connsiteY13" fmla="*/ 230010 h 594260"/>
              <a:gd name="connsiteX14" fmla="*/ 61008 w 495348"/>
              <a:gd name="connsiteY14" fmla="*/ 268110 h 594260"/>
              <a:gd name="connsiteX15" fmla="*/ 72438 w 495348"/>
              <a:gd name="connsiteY15" fmla="*/ 287160 h 594260"/>
              <a:gd name="connsiteX16" fmla="*/ 80058 w 495348"/>
              <a:gd name="connsiteY16" fmla="*/ 302400 h 594260"/>
              <a:gd name="connsiteX17" fmla="*/ 99108 w 495348"/>
              <a:gd name="connsiteY17" fmla="*/ 329070 h 594260"/>
              <a:gd name="connsiteX18" fmla="*/ 106728 w 495348"/>
              <a:gd name="connsiteY18" fmla="*/ 340500 h 594260"/>
              <a:gd name="connsiteX19" fmla="*/ 121968 w 495348"/>
              <a:gd name="connsiteY19" fmla="*/ 386220 h 594260"/>
              <a:gd name="connsiteX20" fmla="*/ 179118 w 495348"/>
              <a:gd name="connsiteY20" fmla="*/ 435750 h 594260"/>
              <a:gd name="connsiteX21" fmla="*/ 190548 w 495348"/>
              <a:gd name="connsiteY21" fmla="*/ 443370 h 594260"/>
              <a:gd name="connsiteX22" fmla="*/ 205788 w 495348"/>
              <a:gd name="connsiteY22" fmla="*/ 458610 h 594260"/>
              <a:gd name="connsiteX23" fmla="*/ 236268 w 495348"/>
              <a:gd name="connsiteY23" fmla="*/ 477660 h 594260"/>
              <a:gd name="connsiteX24" fmla="*/ 297228 w 495348"/>
              <a:gd name="connsiteY24" fmla="*/ 531000 h 594260"/>
              <a:gd name="connsiteX25" fmla="*/ 320088 w 495348"/>
              <a:gd name="connsiteY25" fmla="*/ 542430 h 594260"/>
              <a:gd name="connsiteX26" fmla="*/ 331518 w 495348"/>
              <a:gd name="connsiteY26" fmla="*/ 553860 h 594260"/>
              <a:gd name="connsiteX27" fmla="*/ 342948 w 495348"/>
              <a:gd name="connsiteY27" fmla="*/ 561480 h 594260"/>
              <a:gd name="connsiteX28" fmla="*/ 321993 w 495348"/>
              <a:gd name="connsiteY28" fmla="*/ 593865 h 594260"/>
              <a:gd name="connsiteX29" fmla="*/ 445818 w 495348"/>
              <a:gd name="connsiteY29" fmla="*/ 565290 h 594260"/>
              <a:gd name="connsiteX30" fmla="*/ 461058 w 495348"/>
              <a:gd name="connsiteY30" fmla="*/ 553860 h 594260"/>
              <a:gd name="connsiteX31" fmla="*/ 472488 w 495348"/>
              <a:gd name="connsiteY31" fmla="*/ 519570 h 594260"/>
              <a:gd name="connsiteX32" fmla="*/ 480108 w 495348"/>
              <a:gd name="connsiteY32" fmla="*/ 504330 h 594260"/>
              <a:gd name="connsiteX33" fmla="*/ 487728 w 495348"/>
              <a:gd name="connsiteY33" fmla="*/ 477660 h 594260"/>
              <a:gd name="connsiteX34" fmla="*/ 491538 w 495348"/>
              <a:gd name="connsiteY34" fmla="*/ 447180 h 594260"/>
              <a:gd name="connsiteX35" fmla="*/ 495348 w 495348"/>
              <a:gd name="connsiteY35" fmla="*/ 435750 h 594260"/>
              <a:gd name="connsiteX36" fmla="*/ 480108 w 495348"/>
              <a:gd name="connsiteY36" fmla="*/ 401460 h 594260"/>
              <a:gd name="connsiteX37" fmla="*/ 472488 w 495348"/>
              <a:gd name="connsiteY37" fmla="*/ 386220 h 594260"/>
              <a:gd name="connsiteX38" fmla="*/ 453438 w 495348"/>
              <a:gd name="connsiteY38" fmla="*/ 378600 h 594260"/>
              <a:gd name="connsiteX39" fmla="*/ 442008 w 495348"/>
              <a:gd name="connsiteY39" fmla="*/ 367170 h 594260"/>
              <a:gd name="connsiteX40" fmla="*/ 415338 w 495348"/>
              <a:gd name="connsiteY40" fmla="*/ 359550 h 594260"/>
              <a:gd name="connsiteX41" fmla="*/ 365808 w 495348"/>
              <a:gd name="connsiteY41" fmla="*/ 332880 h 594260"/>
              <a:gd name="connsiteX42" fmla="*/ 365808 w 495348"/>
              <a:gd name="connsiteY42" fmla="*/ 245250 h 594260"/>
              <a:gd name="connsiteX43" fmla="*/ 327708 w 495348"/>
              <a:gd name="connsiteY43" fmla="*/ 241440 h 594260"/>
              <a:gd name="connsiteX44" fmla="*/ 304848 w 495348"/>
              <a:gd name="connsiteY44" fmla="*/ 230010 h 594260"/>
              <a:gd name="connsiteX45" fmla="*/ 293418 w 495348"/>
              <a:gd name="connsiteY45" fmla="*/ 226200 h 594260"/>
              <a:gd name="connsiteX46" fmla="*/ 278178 w 495348"/>
              <a:gd name="connsiteY46" fmla="*/ 218580 h 594260"/>
              <a:gd name="connsiteX47" fmla="*/ 270558 w 495348"/>
              <a:gd name="connsiteY47" fmla="*/ 207150 h 594260"/>
              <a:gd name="connsiteX48" fmla="*/ 262938 w 495348"/>
              <a:gd name="connsiteY48" fmla="*/ 188100 h 594260"/>
              <a:gd name="connsiteX49" fmla="*/ 251508 w 495348"/>
              <a:gd name="connsiteY49" fmla="*/ 176670 h 594260"/>
              <a:gd name="connsiteX50" fmla="*/ 243888 w 495348"/>
              <a:gd name="connsiteY50" fmla="*/ 130950 h 594260"/>
              <a:gd name="connsiteX51" fmla="*/ 236268 w 495348"/>
              <a:gd name="connsiteY51" fmla="*/ 108090 h 594260"/>
              <a:gd name="connsiteX52" fmla="*/ 224838 w 495348"/>
              <a:gd name="connsiteY52" fmla="*/ 92850 h 594260"/>
              <a:gd name="connsiteX53" fmla="*/ 221028 w 495348"/>
              <a:gd name="connsiteY53" fmla="*/ 73800 h 594260"/>
              <a:gd name="connsiteX54" fmla="*/ 209598 w 495348"/>
              <a:gd name="connsiteY54" fmla="*/ 54750 h 594260"/>
              <a:gd name="connsiteX55" fmla="*/ 163878 w 495348"/>
              <a:gd name="connsiteY55" fmla="*/ 16650 h 594260"/>
              <a:gd name="connsiteX56" fmla="*/ 144828 w 495348"/>
              <a:gd name="connsiteY56" fmla="*/ 9030 h 594260"/>
              <a:gd name="connsiteX57" fmla="*/ 133398 w 495348"/>
              <a:gd name="connsiteY57" fmla="*/ 1410 h 594260"/>
              <a:gd name="connsiteX58" fmla="*/ 102918 w 495348"/>
              <a:gd name="connsiteY58" fmla="*/ 5220 h 594260"/>
              <a:gd name="connsiteX0" fmla="*/ 102918 w 495348"/>
              <a:gd name="connsiteY0" fmla="*/ 5220 h 593970"/>
              <a:gd name="connsiteX1" fmla="*/ 83868 w 495348"/>
              <a:gd name="connsiteY1" fmla="*/ 12840 h 593970"/>
              <a:gd name="connsiteX2" fmla="*/ 72438 w 495348"/>
              <a:gd name="connsiteY2" fmla="*/ 24270 h 593970"/>
              <a:gd name="connsiteX3" fmla="*/ 41958 w 495348"/>
              <a:gd name="connsiteY3" fmla="*/ 43320 h 593970"/>
              <a:gd name="connsiteX4" fmla="*/ 38148 w 495348"/>
              <a:gd name="connsiteY4" fmla="*/ 58560 h 593970"/>
              <a:gd name="connsiteX5" fmla="*/ 15288 w 495348"/>
              <a:gd name="connsiteY5" fmla="*/ 89040 h 593970"/>
              <a:gd name="connsiteX6" fmla="*/ 11478 w 495348"/>
              <a:gd name="connsiteY6" fmla="*/ 100470 h 593970"/>
              <a:gd name="connsiteX7" fmla="*/ 48 w 495348"/>
              <a:gd name="connsiteY7" fmla="*/ 115710 h 593970"/>
              <a:gd name="connsiteX8" fmla="*/ 7668 w 495348"/>
              <a:gd name="connsiteY8" fmla="*/ 127140 h 593970"/>
              <a:gd name="connsiteX9" fmla="*/ 22908 w 495348"/>
              <a:gd name="connsiteY9" fmla="*/ 153810 h 593970"/>
              <a:gd name="connsiteX10" fmla="*/ 26718 w 495348"/>
              <a:gd name="connsiteY10" fmla="*/ 180480 h 593970"/>
              <a:gd name="connsiteX11" fmla="*/ 30528 w 495348"/>
              <a:gd name="connsiteY11" fmla="*/ 191910 h 593970"/>
              <a:gd name="connsiteX12" fmla="*/ 34338 w 495348"/>
              <a:gd name="connsiteY12" fmla="*/ 207150 h 593970"/>
              <a:gd name="connsiteX13" fmla="*/ 41958 w 495348"/>
              <a:gd name="connsiteY13" fmla="*/ 230010 h 593970"/>
              <a:gd name="connsiteX14" fmla="*/ 61008 w 495348"/>
              <a:gd name="connsiteY14" fmla="*/ 268110 h 593970"/>
              <a:gd name="connsiteX15" fmla="*/ 72438 w 495348"/>
              <a:gd name="connsiteY15" fmla="*/ 287160 h 593970"/>
              <a:gd name="connsiteX16" fmla="*/ 80058 w 495348"/>
              <a:gd name="connsiteY16" fmla="*/ 302400 h 593970"/>
              <a:gd name="connsiteX17" fmla="*/ 99108 w 495348"/>
              <a:gd name="connsiteY17" fmla="*/ 329070 h 593970"/>
              <a:gd name="connsiteX18" fmla="*/ 106728 w 495348"/>
              <a:gd name="connsiteY18" fmla="*/ 340500 h 593970"/>
              <a:gd name="connsiteX19" fmla="*/ 121968 w 495348"/>
              <a:gd name="connsiteY19" fmla="*/ 386220 h 593970"/>
              <a:gd name="connsiteX20" fmla="*/ 179118 w 495348"/>
              <a:gd name="connsiteY20" fmla="*/ 435750 h 593970"/>
              <a:gd name="connsiteX21" fmla="*/ 190548 w 495348"/>
              <a:gd name="connsiteY21" fmla="*/ 443370 h 593970"/>
              <a:gd name="connsiteX22" fmla="*/ 205788 w 495348"/>
              <a:gd name="connsiteY22" fmla="*/ 458610 h 593970"/>
              <a:gd name="connsiteX23" fmla="*/ 236268 w 495348"/>
              <a:gd name="connsiteY23" fmla="*/ 477660 h 593970"/>
              <a:gd name="connsiteX24" fmla="*/ 297228 w 495348"/>
              <a:gd name="connsiteY24" fmla="*/ 531000 h 593970"/>
              <a:gd name="connsiteX25" fmla="*/ 320088 w 495348"/>
              <a:gd name="connsiteY25" fmla="*/ 542430 h 593970"/>
              <a:gd name="connsiteX26" fmla="*/ 331518 w 495348"/>
              <a:gd name="connsiteY26" fmla="*/ 553860 h 593970"/>
              <a:gd name="connsiteX27" fmla="*/ 306753 w 495348"/>
              <a:gd name="connsiteY27" fmla="*/ 574815 h 593970"/>
              <a:gd name="connsiteX28" fmla="*/ 321993 w 495348"/>
              <a:gd name="connsiteY28" fmla="*/ 593865 h 593970"/>
              <a:gd name="connsiteX29" fmla="*/ 445818 w 495348"/>
              <a:gd name="connsiteY29" fmla="*/ 565290 h 593970"/>
              <a:gd name="connsiteX30" fmla="*/ 461058 w 495348"/>
              <a:gd name="connsiteY30" fmla="*/ 553860 h 593970"/>
              <a:gd name="connsiteX31" fmla="*/ 472488 w 495348"/>
              <a:gd name="connsiteY31" fmla="*/ 519570 h 593970"/>
              <a:gd name="connsiteX32" fmla="*/ 480108 w 495348"/>
              <a:gd name="connsiteY32" fmla="*/ 504330 h 593970"/>
              <a:gd name="connsiteX33" fmla="*/ 487728 w 495348"/>
              <a:gd name="connsiteY33" fmla="*/ 477660 h 593970"/>
              <a:gd name="connsiteX34" fmla="*/ 491538 w 495348"/>
              <a:gd name="connsiteY34" fmla="*/ 447180 h 593970"/>
              <a:gd name="connsiteX35" fmla="*/ 495348 w 495348"/>
              <a:gd name="connsiteY35" fmla="*/ 435750 h 593970"/>
              <a:gd name="connsiteX36" fmla="*/ 480108 w 495348"/>
              <a:gd name="connsiteY36" fmla="*/ 401460 h 593970"/>
              <a:gd name="connsiteX37" fmla="*/ 472488 w 495348"/>
              <a:gd name="connsiteY37" fmla="*/ 386220 h 593970"/>
              <a:gd name="connsiteX38" fmla="*/ 453438 w 495348"/>
              <a:gd name="connsiteY38" fmla="*/ 378600 h 593970"/>
              <a:gd name="connsiteX39" fmla="*/ 442008 w 495348"/>
              <a:gd name="connsiteY39" fmla="*/ 367170 h 593970"/>
              <a:gd name="connsiteX40" fmla="*/ 415338 w 495348"/>
              <a:gd name="connsiteY40" fmla="*/ 359550 h 593970"/>
              <a:gd name="connsiteX41" fmla="*/ 365808 w 495348"/>
              <a:gd name="connsiteY41" fmla="*/ 332880 h 593970"/>
              <a:gd name="connsiteX42" fmla="*/ 365808 w 495348"/>
              <a:gd name="connsiteY42" fmla="*/ 245250 h 593970"/>
              <a:gd name="connsiteX43" fmla="*/ 327708 w 495348"/>
              <a:gd name="connsiteY43" fmla="*/ 241440 h 593970"/>
              <a:gd name="connsiteX44" fmla="*/ 304848 w 495348"/>
              <a:gd name="connsiteY44" fmla="*/ 230010 h 593970"/>
              <a:gd name="connsiteX45" fmla="*/ 293418 w 495348"/>
              <a:gd name="connsiteY45" fmla="*/ 226200 h 593970"/>
              <a:gd name="connsiteX46" fmla="*/ 278178 w 495348"/>
              <a:gd name="connsiteY46" fmla="*/ 218580 h 593970"/>
              <a:gd name="connsiteX47" fmla="*/ 270558 w 495348"/>
              <a:gd name="connsiteY47" fmla="*/ 207150 h 593970"/>
              <a:gd name="connsiteX48" fmla="*/ 262938 w 495348"/>
              <a:gd name="connsiteY48" fmla="*/ 188100 h 593970"/>
              <a:gd name="connsiteX49" fmla="*/ 251508 w 495348"/>
              <a:gd name="connsiteY49" fmla="*/ 176670 h 593970"/>
              <a:gd name="connsiteX50" fmla="*/ 243888 w 495348"/>
              <a:gd name="connsiteY50" fmla="*/ 130950 h 593970"/>
              <a:gd name="connsiteX51" fmla="*/ 236268 w 495348"/>
              <a:gd name="connsiteY51" fmla="*/ 108090 h 593970"/>
              <a:gd name="connsiteX52" fmla="*/ 224838 w 495348"/>
              <a:gd name="connsiteY52" fmla="*/ 92850 h 593970"/>
              <a:gd name="connsiteX53" fmla="*/ 221028 w 495348"/>
              <a:gd name="connsiteY53" fmla="*/ 73800 h 593970"/>
              <a:gd name="connsiteX54" fmla="*/ 209598 w 495348"/>
              <a:gd name="connsiteY54" fmla="*/ 54750 h 593970"/>
              <a:gd name="connsiteX55" fmla="*/ 163878 w 495348"/>
              <a:gd name="connsiteY55" fmla="*/ 16650 h 593970"/>
              <a:gd name="connsiteX56" fmla="*/ 144828 w 495348"/>
              <a:gd name="connsiteY56" fmla="*/ 9030 h 593970"/>
              <a:gd name="connsiteX57" fmla="*/ 133398 w 495348"/>
              <a:gd name="connsiteY57" fmla="*/ 1410 h 593970"/>
              <a:gd name="connsiteX58" fmla="*/ 102918 w 495348"/>
              <a:gd name="connsiteY58" fmla="*/ 5220 h 593970"/>
              <a:gd name="connsiteX0" fmla="*/ 102918 w 495348"/>
              <a:gd name="connsiteY0" fmla="*/ 5220 h 593970"/>
              <a:gd name="connsiteX1" fmla="*/ 83868 w 495348"/>
              <a:gd name="connsiteY1" fmla="*/ 12840 h 593970"/>
              <a:gd name="connsiteX2" fmla="*/ 72438 w 495348"/>
              <a:gd name="connsiteY2" fmla="*/ 24270 h 593970"/>
              <a:gd name="connsiteX3" fmla="*/ 41958 w 495348"/>
              <a:gd name="connsiteY3" fmla="*/ 43320 h 593970"/>
              <a:gd name="connsiteX4" fmla="*/ 38148 w 495348"/>
              <a:gd name="connsiteY4" fmla="*/ 58560 h 593970"/>
              <a:gd name="connsiteX5" fmla="*/ 15288 w 495348"/>
              <a:gd name="connsiteY5" fmla="*/ 89040 h 593970"/>
              <a:gd name="connsiteX6" fmla="*/ 11478 w 495348"/>
              <a:gd name="connsiteY6" fmla="*/ 100470 h 593970"/>
              <a:gd name="connsiteX7" fmla="*/ 48 w 495348"/>
              <a:gd name="connsiteY7" fmla="*/ 115710 h 593970"/>
              <a:gd name="connsiteX8" fmla="*/ 7668 w 495348"/>
              <a:gd name="connsiteY8" fmla="*/ 127140 h 593970"/>
              <a:gd name="connsiteX9" fmla="*/ 22908 w 495348"/>
              <a:gd name="connsiteY9" fmla="*/ 153810 h 593970"/>
              <a:gd name="connsiteX10" fmla="*/ 26718 w 495348"/>
              <a:gd name="connsiteY10" fmla="*/ 180480 h 593970"/>
              <a:gd name="connsiteX11" fmla="*/ 30528 w 495348"/>
              <a:gd name="connsiteY11" fmla="*/ 191910 h 593970"/>
              <a:gd name="connsiteX12" fmla="*/ 34338 w 495348"/>
              <a:gd name="connsiteY12" fmla="*/ 207150 h 593970"/>
              <a:gd name="connsiteX13" fmla="*/ 41958 w 495348"/>
              <a:gd name="connsiteY13" fmla="*/ 230010 h 593970"/>
              <a:gd name="connsiteX14" fmla="*/ 61008 w 495348"/>
              <a:gd name="connsiteY14" fmla="*/ 268110 h 593970"/>
              <a:gd name="connsiteX15" fmla="*/ 72438 w 495348"/>
              <a:gd name="connsiteY15" fmla="*/ 287160 h 593970"/>
              <a:gd name="connsiteX16" fmla="*/ 80058 w 495348"/>
              <a:gd name="connsiteY16" fmla="*/ 302400 h 593970"/>
              <a:gd name="connsiteX17" fmla="*/ 99108 w 495348"/>
              <a:gd name="connsiteY17" fmla="*/ 329070 h 593970"/>
              <a:gd name="connsiteX18" fmla="*/ 106728 w 495348"/>
              <a:gd name="connsiteY18" fmla="*/ 340500 h 593970"/>
              <a:gd name="connsiteX19" fmla="*/ 121968 w 495348"/>
              <a:gd name="connsiteY19" fmla="*/ 386220 h 593970"/>
              <a:gd name="connsiteX20" fmla="*/ 179118 w 495348"/>
              <a:gd name="connsiteY20" fmla="*/ 435750 h 593970"/>
              <a:gd name="connsiteX21" fmla="*/ 190548 w 495348"/>
              <a:gd name="connsiteY21" fmla="*/ 443370 h 593970"/>
              <a:gd name="connsiteX22" fmla="*/ 205788 w 495348"/>
              <a:gd name="connsiteY22" fmla="*/ 458610 h 593970"/>
              <a:gd name="connsiteX23" fmla="*/ 236268 w 495348"/>
              <a:gd name="connsiteY23" fmla="*/ 477660 h 593970"/>
              <a:gd name="connsiteX24" fmla="*/ 297228 w 495348"/>
              <a:gd name="connsiteY24" fmla="*/ 531000 h 593970"/>
              <a:gd name="connsiteX25" fmla="*/ 320088 w 495348"/>
              <a:gd name="connsiteY25" fmla="*/ 542430 h 593970"/>
              <a:gd name="connsiteX26" fmla="*/ 289608 w 495348"/>
              <a:gd name="connsiteY26" fmla="*/ 561480 h 593970"/>
              <a:gd name="connsiteX27" fmla="*/ 306753 w 495348"/>
              <a:gd name="connsiteY27" fmla="*/ 574815 h 593970"/>
              <a:gd name="connsiteX28" fmla="*/ 321993 w 495348"/>
              <a:gd name="connsiteY28" fmla="*/ 593865 h 593970"/>
              <a:gd name="connsiteX29" fmla="*/ 445818 w 495348"/>
              <a:gd name="connsiteY29" fmla="*/ 565290 h 593970"/>
              <a:gd name="connsiteX30" fmla="*/ 461058 w 495348"/>
              <a:gd name="connsiteY30" fmla="*/ 553860 h 593970"/>
              <a:gd name="connsiteX31" fmla="*/ 472488 w 495348"/>
              <a:gd name="connsiteY31" fmla="*/ 519570 h 593970"/>
              <a:gd name="connsiteX32" fmla="*/ 480108 w 495348"/>
              <a:gd name="connsiteY32" fmla="*/ 504330 h 593970"/>
              <a:gd name="connsiteX33" fmla="*/ 487728 w 495348"/>
              <a:gd name="connsiteY33" fmla="*/ 477660 h 593970"/>
              <a:gd name="connsiteX34" fmla="*/ 491538 w 495348"/>
              <a:gd name="connsiteY34" fmla="*/ 447180 h 593970"/>
              <a:gd name="connsiteX35" fmla="*/ 495348 w 495348"/>
              <a:gd name="connsiteY35" fmla="*/ 435750 h 593970"/>
              <a:gd name="connsiteX36" fmla="*/ 480108 w 495348"/>
              <a:gd name="connsiteY36" fmla="*/ 401460 h 593970"/>
              <a:gd name="connsiteX37" fmla="*/ 472488 w 495348"/>
              <a:gd name="connsiteY37" fmla="*/ 386220 h 593970"/>
              <a:gd name="connsiteX38" fmla="*/ 453438 w 495348"/>
              <a:gd name="connsiteY38" fmla="*/ 378600 h 593970"/>
              <a:gd name="connsiteX39" fmla="*/ 442008 w 495348"/>
              <a:gd name="connsiteY39" fmla="*/ 367170 h 593970"/>
              <a:gd name="connsiteX40" fmla="*/ 415338 w 495348"/>
              <a:gd name="connsiteY40" fmla="*/ 359550 h 593970"/>
              <a:gd name="connsiteX41" fmla="*/ 365808 w 495348"/>
              <a:gd name="connsiteY41" fmla="*/ 332880 h 593970"/>
              <a:gd name="connsiteX42" fmla="*/ 365808 w 495348"/>
              <a:gd name="connsiteY42" fmla="*/ 245250 h 593970"/>
              <a:gd name="connsiteX43" fmla="*/ 327708 w 495348"/>
              <a:gd name="connsiteY43" fmla="*/ 241440 h 593970"/>
              <a:gd name="connsiteX44" fmla="*/ 304848 w 495348"/>
              <a:gd name="connsiteY44" fmla="*/ 230010 h 593970"/>
              <a:gd name="connsiteX45" fmla="*/ 293418 w 495348"/>
              <a:gd name="connsiteY45" fmla="*/ 226200 h 593970"/>
              <a:gd name="connsiteX46" fmla="*/ 278178 w 495348"/>
              <a:gd name="connsiteY46" fmla="*/ 218580 h 593970"/>
              <a:gd name="connsiteX47" fmla="*/ 270558 w 495348"/>
              <a:gd name="connsiteY47" fmla="*/ 207150 h 593970"/>
              <a:gd name="connsiteX48" fmla="*/ 262938 w 495348"/>
              <a:gd name="connsiteY48" fmla="*/ 188100 h 593970"/>
              <a:gd name="connsiteX49" fmla="*/ 251508 w 495348"/>
              <a:gd name="connsiteY49" fmla="*/ 176670 h 593970"/>
              <a:gd name="connsiteX50" fmla="*/ 243888 w 495348"/>
              <a:gd name="connsiteY50" fmla="*/ 130950 h 593970"/>
              <a:gd name="connsiteX51" fmla="*/ 236268 w 495348"/>
              <a:gd name="connsiteY51" fmla="*/ 108090 h 593970"/>
              <a:gd name="connsiteX52" fmla="*/ 224838 w 495348"/>
              <a:gd name="connsiteY52" fmla="*/ 92850 h 593970"/>
              <a:gd name="connsiteX53" fmla="*/ 221028 w 495348"/>
              <a:gd name="connsiteY53" fmla="*/ 73800 h 593970"/>
              <a:gd name="connsiteX54" fmla="*/ 209598 w 495348"/>
              <a:gd name="connsiteY54" fmla="*/ 54750 h 593970"/>
              <a:gd name="connsiteX55" fmla="*/ 163878 w 495348"/>
              <a:gd name="connsiteY55" fmla="*/ 16650 h 593970"/>
              <a:gd name="connsiteX56" fmla="*/ 144828 w 495348"/>
              <a:gd name="connsiteY56" fmla="*/ 9030 h 593970"/>
              <a:gd name="connsiteX57" fmla="*/ 133398 w 495348"/>
              <a:gd name="connsiteY57" fmla="*/ 1410 h 593970"/>
              <a:gd name="connsiteX58" fmla="*/ 102918 w 495348"/>
              <a:gd name="connsiteY58" fmla="*/ 5220 h 593970"/>
              <a:gd name="connsiteX0" fmla="*/ 102918 w 495348"/>
              <a:gd name="connsiteY0" fmla="*/ 5220 h 593970"/>
              <a:gd name="connsiteX1" fmla="*/ 83868 w 495348"/>
              <a:gd name="connsiteY1" fmla="*/ 12840 h 593970"/>
              <a:gd name="connsiteX2" fmla="*/ 72438 w 495348"/>
              <a:gd name="connsiteY2" fmla="*/ 24270 h 593970"/>
              <a:gd name="connsiteX3" fmla="*/ 41958 w 495348"/>
              <a:gd name="connsiteY3" fmla="*/ 43320 h 593970"/>
              <a:gd name="connsiteX4" fmla="*/ 38148 w 495348"/>
              <a:gd name="connsiteY4" fmla="*/ 58560 h 593970"/>
              <a:gd name="connsiteX5" fmla="*/ 15288 w 495348"/>
              <a:gd name="connsiteY5" fmla="*/ 89040 h 593970"/>
              <a:gd name="connsiteX6" fmla="*/ 11478 w 495348"/>
              <a:gd name="connsiteY6" fmla="*/ 100470 h 593970"/>
              <a:gd name="connsiteX7" fmla="*/ 48 w 495348"/>
              <a:gd name="connsiteY7" fmla="*/ 115710 h 593970"/>
              <a:gd name="connsiteX8" fmla="*/ 7668 w 495348"/>
              <a:gd name="connsiteY8" fmla="*/ 127140 h 593970"/>
              <a:gd name="connsiteX9" fmla="*/ 22908 w 495348"/>
              <a:gd name="connsiteY9" fmla="*/ 153810 h 593970"/>
              <a:gd name="connsiteX10" fmla="*/ 26718 w 495348"/>
              <a:gd name="connsiteY10" fmla="*/ 180480 h 593970"/>
              <a:gd name="connsiteX11" fmla="*/ 30528 w 495348"/>
              <a:gd name="connsiteY11" fmla="*/ 191910 h 593970"/>
              <a:gd name="connsiteX12" fmla="*/ 34338 w 495348"/>
              <a:gd name="connsiteY12" fmla="*/ 207150 h 593970"/>
              <a:gd name="connsiteX13" fmla="*/ 41958 w 495348"/>
              <a:gd name="connsiteY13" fmla="*/ 230010 h 593970"/>
              <a:gd name="connsiteX14" fmla="*/ 61008 w 495348"/>
              <a:gd name="connsiteY14" fmla="*/ 268110 h 593970"/>
              <a:gd name="connsiteX15" fmla="*/ 72438 w 495348"/>
              <a:gd name="connsiteY15" fmla="*/ 287160 h 593970"/>
              <a:gd name="connsiteX16" fmla="*/ 80058 w 495348"/>
              <a:gd name="connsiteY16" fmla="*/ 302400 h 593970"/>
              <a:gd name="connsiteX17" fmla="*/ 99108 w 495348"/>
              <a:gd name="connsiteY17" fmla="*/ 329070 h 593970"/>
              <a:gd name="connsiteX18" fmla="*/ 106728 w 495348"/>
              <a:gd name="connsiteY18" fmla="*/ 340500 h 593970"/>
              <a:gd name="connsiteX19" fmla="*/ 121968 w 495348"/>
              <a:gd name="connsiteY19" fmla="*/ 386220 h 593970"/>
              <a:gd name="connsiteX20" fmla="*/ 179118 w 495348"/>
              <a:gd name="connsiteY20" fmla="*/ 435750 h 593970"/>
              <a:gd name="connsiteX21" fmla="*/ 190548 w 495348"/>
              <a:gd name="connsiteY21" fmla="*/ 443370 h 593970"/>
              <a:gd name="connsiteX22" fmla="*/ 205788 w 495348"/>
              <a:gd name="connsiteY22" fmla="*/ 458610 h 593970"/>
              <a:gd name="connsiteX23" fmla="*/ 236268 w 495348"/>
              <a:gd name="connsiteY23" fmla="*/ 477660 h 593970"/>
              <a:gd name="connsiteX24" fmla="*/ 297228 w 495348"/>
              <a:gd name="connsiteY24" fmla="*/ 531000 h 593970"/>
              <a:gd name="connsiteX25" fmla="*/ 276273 w 495348"/>
              <a:gd name="connsiteY25" fmla="*/ 546240 h 593970"/>
              <a:gd name="connsiteX26" fmla="*/ 289608 w 495348"/>
              <a:gd name="connsiteY26" fmla="*/ 561480 h 593970"/>
              <a:gd name="connsiteX27" fmla="*/ 306753 w 495348"/>
              <a:gd name="connsiteY27" fmla="*/ 574815 h 593970"/>
              <a:gd name="connsiteX28" fmla="*/ 321993 w 495348"/>
              <a:gd name="connsiteY28" fmla="*/ 593865 h 593970"/>
              <a:gd name="connsiteX29" fmla="*/ 445818 w 495348"/>
              <a:gd name="connsiteY29" fmla="*/ 565290 h 593970"/>
              <a:gd name="connsiteX30" fmla="*/ 461058 w 495348"/>
              <a:gd name="connsiteY30" fmla="*/ 553860 h 593970"/>
              <a:gd name="connsiteX31" fmla="*/ 472488 w 495348"/>
              <a:gd name="connsiteY31" fmla="*/ 519570 h 593970"/>
              <a:gd name="connsiteX32" fmla="*/ 480108 w 495348"/>
              <a:gd name="connsiteY32" fmla="*/ 504330 h 593970"/>
              <a:gd name="connsiteX33" fmla="*/ 487728 w 495348"/>
              <a:gd name="connsiteY33" fmla="*/ 477660 h 593970"/>
              <a:gd name="connsiteX34" fmla="*/ 491538 w 495348"/>
              <a:gd name="connsiteY34" fmla="*/ 447180 h 593970"/>
              <a:gd name="connsiteX35" fmla="*/ 495348 w 495348"/>
              <a:gd name="connsiteY35" fmla="*/ 435750 h 593970"/>
              <a:gd name="connsiteX36" fmla="*/ 480108 w 495348"/>
              <a:gd name="connsiteY36" fmla="*/ 401460 h 593970"/>
              <a:gd name="connsiteX37" fmla="*/ 472488 w 495348"/>
              <a:gd name="connsiteY37" fmla="*/ 386220 h 593970"/>
              <a:gd name="connsiteX38" fmla="*/ 453438 w 495348"/>
              <a:gd name="connsiteY38" fmla="*/ 378600 h 593970"/>
              <a:gd name="connsiteX39" fmla="*/ 442008 w 495348"/>
              <a:gd name="connsiteY39" fmla="*/ 367170 h 593970"/>
              <a:gd name="connsiteX40" fmla="*/ 415338 w 495348"/>
              <a:gd name="connsiteY40" fmla="*/ 359550 h 593970"/>
              <a:gd name="connsiteX41" fmla="*/ 365808 w 495348"/>
              <a:gd name="connsiteY41" fmla="*/ 332880 h 593970"/>
              <a:gd name="connsiteX42" fmla="*/ 365808 w 495348"/>
              <a:gd name="connsiteY42" fmla="*/ 245250 h 593970"/>
              <a:gd name="connsiteX43" fmla="*/ 327708 w 495348"/>
              <a:gd name="connsiteY43" fmla="*/ 241440 h 593970"/>
              <a:gd name="connsiteX44" fmla="*/ 304848 w 495348"/>
              <a:gd name="connsiteY44" fmla="*/ 230010 h 593970"/>
              <a:gd name="connsiteX45" fmla="*/ 293418 w 495348"/>
              <a:gd name="connsiteY45" fmla="*/ 226200 h 593970"/>
              <a:gd name="connsiteX46" fmla="*/ 278178 w 495348"/>
              <a:gd name="connsiteY46" fmla="*/ 218580 h 593970"/>
              <a:gd name="connsiteX47" fmla="*/ 270558 w 495348"/>
              <a:gd name="connsiteY47" fmla="*/ 207150 h 593970"/>
              <a:gd name="connsiteX48" fmla="*/ 262938 w 495348"/>
              <a:gd name="connsiteY48" fmla="*/ 188100 h 593970"/>
              <a:gd name="connsiteX49" fmla="*/ 251508 w 495348"/>
              <a:gd name="connsiteY49" fmla="*/ 176670 h 593970"/>
              <a:gd name="connsiteX50" fmla="*/ 243888 w 495348"/>
              <a:gd name="connsiteY50" fmla="*/ 130950 h 593970"/>
              <a:gd name="connsiteX51" fmla="*/ 236268 w 495348"/>
              <a:gd name="connsiteY51" fmla="*/ 108090 h 593970"/>
              <a:gd name="connsiteX52" fmla="*/ 224838 w 495348"/>
              <a:gd name="connsiteY52" fmla="*/ 92850 h 593970"/>
              <a:gd name="connsiteX53" fmla="*/ 221028 w 495348"/>
              <a:gd name="connsiteY53" fmla="*/ 73800 h 593970"/>
              <a:gd name="connsiteX54" fmla="*/ 209598 w 495348"/>
              <a:gd name="connsiteY54" fmla="*/ 54750 h 593970"/>
              <a:gd name="connsiteX55" fmla="*/ 163878 w 495348"/>
              <a:gd name="connsiteY55" fmla="*/ 16650 h 593970"/>
              <a:gd name="connsiteX56" fmla="*/ 144828 w 495348"/>
              <a:gd name="connsiteY56" fmla="*/ 9030 h 593970"/>
              <a:gd name="connsiteX57" fmla="*/ 133398 w 495348"/>
              <a:gd name="connsiteY57" fmla="*/ 1410 h 593970"/>
              <a:gd name="connsiteX58" fmla="*/ 102918 w 495348"/>
              <a:gd name="connsiteY58" fmla="*/ 5220 h 593970"/>
              <a:gd name="connsiteX0" fmla="*/ 102918 w 495348"/>
              <a:gd name="connsiteY0" fmla="*/ 5220 h 593970"/>
              <a:gd name="connsiteX1" fmla="*/ 83868 w 495348"/>
              <a:gd name="connsiteY1" fmla="*/ 12840 h 593970"/>
              <a:gd name="connsiteX2" fmla="*/ 72438 w 495348"/>
              <a:gd name="connsiteY2" fmla="*/ 24270 h 593970"/>
              <a:gd name="connsiteX3" fmla="*/ 41958 w 495348"/>
              <a:gd name="connsiteY3" fmla="*/ 43320 h 593970"/>
              <a:gd name="connsiteX4" fmla="*/ 38148 w 495348"/>
              <a:gd name="connsiteY4" fmla="*/ 58560 h 593970"/>
              <a:gd name="connsiteX5" fmla="*/ 15288 w 495348"/>
              <a:gd name="connsiteY5" fmla="*/ 89040 h 593970"/>
              <a:gd name="connsiteX6" fmla="*/ 11478 w 495348"/>
              <a:gd name="connsiteY6" fmla="*/ 100470 h 593970"/>
              <a:gd name="connsiteX7" fmla="*/ 48 w 495348"/>
              <a:gd name="connsiteY7" fmla="*/ 115710 h 593970"/>
              <a:gd name="connsiteX8" fmla="*/ 7668 w 495348"/>
              <a:gd name="connsiteY8" fmla="*/ 127140 h 593970"/>
              <a:gd name="connsiteX9" fmla="*/ 22908 w 495348"/>
              <a:gd name="connsiteY9" fmla="*/ 153810 h 593970"/>
              <a:gd name="connsiteX10" fmla="*/ 26718 w 495348"/>
              <a:gd name="connsiteY10" fmla="*/ 180480 h 593970"/>
              <a:gd name="connsiteX11" fmla="*/ 30528 w 495348"/>
              <a:gd name="connsiteY11" fmla="*/ 191910 h 593970"/>
              <a:gd name="connsiteX12" fmla="*/ 34338 w 495348"/>
              <a:gd name="connsiteY12" fmla="*/ 207150 h 593970"/>
              <a:gd name="connsiteX13" fmla="*/ 41958 w 495348"/>
              <a:gd name="connsiteY13" fmla="*/ 230010 h 593970"/>
              <a:gd name="connsiteX14" fmla="*/ 61008 w 495348"/>
              <a:gd name="connsiteY14" fmla="*/ 268110 h 593970"/>
              <a:gd name="connsiteX15" fmla="*/ 72438 w 495348"/>
              <a:gd name="connsiteY15" fmla="*/ 287160 h 593970"/>
              <a:gd name="connsiteX16" fmla="*/ 80058 w 495348"/>
              <a:gd name="connsiteY16" fmla="*/ 302400 h 593970"/>
              <a:gd name="connsiteX17" fmla="*/ 99108 w 495348"/>
              <a:gd name="connsiteY17" fmla="*/ 329070 h 593970"/>
              <a:gd name="connsiteX18" fmla="*/ 106728 w 495348"/>
              <a:gd name="connsiteY18" fmla="*/ 340500 h 593970"/>
              <a:gd name="connsiteX19" fmla="*/ 121968 w 495348"/>
              <a:gd name="connsiteY19" fmla="*/ 386220 h 593970"/>
              <a:gd name="connsiteX20" fmla="*/ 179118 w 495348"/>
              <a:gd name="connsiteY20" fmla="*/ 435750 h 593970"/>
              <a:gd name="connsiteX21" fmla="*/ 190548 w 495348"/>
              <a:gd name="connsiteY21" fmla="*/ 443370 h 593970"/>
              <a:gd name="connsiteX22" fmla="*/ 205788 w 495348"/>
              <a:gd name="connsiteY22" fmla="*/ 458610 h 593970"/>
              <a:gd name="connsiteX23" fmla="*/ 236268 w 495348"/>
              <a:gd name="connsiteY23" fmla="*/ 477660 h 593970"/>
              <a:gd name="connsiteX24" fmla="*/ 257223 w 495348"/>
              <a:gd name="connsiteY24" fmla="*/ 529095 h 593970"/>
              <a:gd name="connsiteX25" fmla="*/ 276273 w 495348"/>
              <a:gd name="connsiteY25" fmla="*/ 546240 h 593970"/>
              <a:gd name="connsiteX26" fmla="*/ 289608 w 495348"/>
              <a:gd name="connsiteY26" fmla="*/ 561480 h 593970"/>
              <a:gd name="connsiteX27" fmla="*/ 306753 w 495348"/>
              <a:gd name="connsiteY27" fmla="*/ 574815 h 593970"/>
              <a:gd name="connsiteX28" fmla="*/ 321993 w 495348"/>
              <a:gd name="connsiteY28" fmla="*/ 593865 h 593970"/>
              <a:gd name="connsiteX29" fmla="*/ 445818 w 495348"/>
              <a:gd name="connsiteY29" fmla="*/ 565290 h 593970"/>
              <a:gd name="connsiteX30" fmla="*/ 461058 w 495348"/>
              <a:gd name="connsiteY30" fmla="*/ 553860 h 593970"/>
              <a:gd name="connsiteX31" fmla="*/ 472488 w 495348"/>
              <a:gd name="connsiteY31" fmla="*/ 519570 h 593970"/>
              <a:gd name="connsiteX32" fmla="*/ 480108 w 495348"/>
              <a:gd name="connsiteY32" fmla="*/ 504330 h 593970"/>
              <a:gd name="connsiteX33" fmla="*/ 487728 w 495348"/>
              <a:gd name="connsiteY33" fmla="*/ 477660 h 593970"/>
              <a:gd name="connsiteX34" fmla="*/ 491538 w 495348"/>
              <a:gd name="connsiteY34" fmla="*/ 447180 h 593970"/>
              <a:gd name="connsiteX35" fmla="*/ 495348 w 495348"/>
              <a:gd name="connsiteY35" fmla="*/ 435750 h 593970"/>
              <a:gd name="connsiteX36" fmla="*/ 480108 w 495348"/>
              <a:gd name="connsiteY36" fmla="*/ 401460 h 593970"/>
              <a:gd name="connsiteX37" fmla="*/ 472488 w 495348"/>
              <a:gd name="connsiteY37" fmla="*/ 386220 h 593970"/>
              <a:gd name="connsiteX38" fmla="*/ 453438 w 495348"/>
              <a:gd name="connsiteY38" fmla="*/ 378600 h 593970"/>
              <a:gd name="connsiteX39" fmla="*/ 442008 w 495348"/>
              <a:gd name="connsiteY39" fmla="*/ 367170 h 593970"/>
              <a:gd name="connsiteX40" fmla="*/ 415338 w 495348"/>
              <a:gd name="connsiteY40" fmla="*/ 359550 h 593970"/>
              <a:gd name="connsiteX41" fmla="*/ 365808 w 495348"/>
              <a:gd name="connsiteY41" fmla="*/ 332880 h 593970"/>
              <a:gd name="connsiteX42" fmla="*/ 365808 w 495348"/>
              <a:gd name="connsiteY42" fmla="*/ 245250 h 593970"/>
              <a:gd name="connsiteX43" fmla="*/ 327708 w 495348"/>
              <a:gd name="connsiteY43" fmla="*/ 241440 h 593970"/>
              <a:gd name="connsiteX44" fmla="*/ 304848 w 495348"/>
              <a:gd name="connsiteY44" fmla="*/ 230010 h 593970"/>
              <a:gd name="connsiteX45" fmla="*/ 293418 w 495348"/>
              <a:gd name="connsiteY45" fmla="*/ 226200 h 593970"/>
              <a:gd name="connsiteX46" fmla="*/ 278178 w 495348"/>
              <a:gd name="connsiteY46" fmla="*/ 218580 h 593970"/>
              <a:gd name="connsiteX47" fmla="*/ 270558 w 495348"/>
              <a:gd name="connsiteY47" fmla="*/ 207150 h 593970"/>
              <a:gd name="connsiteX48" fmla="*/ 262938 w 495348"/>
              <a:gd name="connsiteY48" fmla="*/ 188100 h 593970"/>
              <a:gd name="connsiteX49" fmla="*/ 251508 w 495348"/>
              <a:gd name="connsiteY49" fmla="*/ 176670 h 593970"/>
              <a:gd name="connsiteX50" fmla="*/ 243888 w 495348"/>
              <a:gd name="connsiteY50" fmla="*/ 130950 h 593970"/>
              <a:gd name="connsiteX51" fmla="*/ 236268 w 495348"/>
              <a:gd name="connsiteY51" fmla="*/ 108090 h 593970"/>
              <a:gd name="connsiteX52" fmla="*/ 224838 w 495348"/>
              <a:gd name="connsiteY52" fmla="*/ 92850 h 593970"/>
              <a:gd name="connsiteX53" fmla="*/ 221028 w 495348"/>
              <a:gd name="connsiteY53" fmla="*/ 73800 h 593970"/>
              <a:gd name="connsiteX54" fmla="*/ 209598 w 495348"/>
              <a:gd name="connsiteY54" fmla="*/ 54750 h 593970"/>
              <a:gd name="connsiteX55" fmla="*/ 163878 w 495348"/>
              <a:gd name="connsiteY55" fmla="*/ 16650 h 593970"/>
              <a:gd name="connsiteX56" fmla="*/ 144828 w 495348"/>
              <a:gd name="connsiteY56" fmla="*/ 9030 h 593970"/>
              <a:gd name="connsiteX57" fmla="*/ 133398 w 495348"/>
              <a:gd name="connsiteY57" fmla="*/ 1410 h 593970"/>
              <a:gd name="connsiteX58" fmla="*/ 102918 w 495348"/>
              <a:gd name="connsiteY58" fmla="*/ 5220 h 593970"/>
              <a:gd name="connsiteX0" fmla="*/ 102918 w 495348"/>
              <a:gd name="connsiteY0" fmla="*/ 5220 h 593970"/>
              <a:gd name="connsiteX1" fmla="*/ 83868 w 495348"/>
              <a:gd name="connsiteY1" fmla="*/ 12840 h 593970"/>
              <a:gd name="connsiteX2" fmla="*/ 72438 w 495348"/>
              <a:gd name="connsiteY2" fmla="*/ 24270 h 593970"/>
              <a:gd name="connsiteX3" fmla="*/ 41958 w 495348"/>
              <a:gd name="connsiteY3" fmla="*/ 43320 h 593970"/>
              <a:gd name="connsiteX4" fmla="*/ 38148 w 495348"/>
              <a:gd name="connsiteY4" fmla="*/ 58560 h 593970"/>
              <a:gd name="connsiteX5" fmla="*/ 15288 w 495348"/>
              <a:gd name="connsiteY5" fmla="*/ 89040 h 593970"/>
              <a:gd name="connsiteX6" fmla="*/ 11478 w 495348"/>
              <a:gd name="connsiteY6" fmla="*/ 100470 h 593970"/>
              <a:gd name="connsiteX7" fmla="*/ 48 w 495348"/>
              <a:gd name="connsiteY7" fmla="*/ 115710 h 593970"/>
              <a:gd name="connsiteX8" fmla="*/ 7668 w 495348"/>
              <a:gd name="connsiteY8" fmla="*/ 127140 h 593970"/>
              <a:gd name="connsiteX9" fmla="*/ 22908 w 495348"/>
              <a:gd name="connsiteY9" fmla="*/ 153810 h 593970"/>
              <a:gd name="connsiteX10" fmla="*/ 26718 w 495348"/>
              <a:gd name="connsiteY10" fmla="*/ 180480 h 593970"/>
              <a:gd name="connsiteX11" fmla="*/ 30528 w 495348"/>
              <a:gd name="connsiteY11" fmla="*/ 191910 h 593970"/>
              <a:gd name="connsiteX12" fmla="*/ 34338 w 495348"/>
              <a:gd name="connsiteY12" fmla="*/ 207150 h 593970"/>
              <a:gd name="connsiteX13" fmla="*/ 41958 w 495348"/>
              <a:gd name="connsiteY13" fmla="*/ 230010 h 593970"/>
              <a:gd name="connsiteX14" fmla="*/ 61008 w 495348"/>
              <a:gd name="connsiteY14" fmla="*/ 268110 h 593970"/>
              <a:gd name="connsiteX15" fmla="*/ 72438 w 495348"/>
              <a:gd name="connsiteY15" fmla="*/ 287160 h 593970"/>
              <a:gd name="connsiteX16" fmla="*/ 80058 w 495348"/>
              <a:gd name="connsiteY16" fmla="*/ 302400 h 593970"/>
              <a:gd name="connsiteX17" fmla="*/ 99108 w 495348"/>
              <a:gd name="connsiteY17" fmla="*/ 329070 h 593970"/>
              <a:gd name="connsiteX18" fmla="*/ 106728 w 495348"/>
              <a:gd name="connsiteY18" fmla="*/ 340500 h 593970"/>
              <a:gd name="connsiteX19" fmla="*/ 121968 w 495348"/>
              <a:gd name="connsiteY19" fmla="*/ 386220 h 593970"/>
              <a:gd name="connsiteX20" fmla="*/ 179118 w 495348"/>
              <a:gd name="connsiteY20" fmla="*/ 435750 h 593970"/>
              <a:gd name="connsiteX21" fmla="*/ 190548 w 495348"/>
              <a:gd name="connsiteY21" fmla="*/ 443370 h 593970"/>
              <a:gd name="connsiteX22" fmla="*/ 205788 w 495348"/>
              <a:gd name="connsiteY22" fmla="*/ 458610 h 593970"/>
              <a:gd name="connsiteX23" fmla="*/ 234363 w 495348"/>
              <a:gd name="connsiteY23" fmla="*/ 489090 h 593970"/>
              <a:gd name="connsiteX24" fmla="*/ 257223 w 495348"/>
              <a:gd name="connsiteY24" fmla="*/ 529095 h 593970"/>
              <a:gd name="connsiteX25" fmla="*/ 276273 w 495348"/>
              <a:gd name="connsiteY25" fmla="*/ 546240 h 593970"/>
              <a:gd name="connsiteX26" fmla="*/ 289608 w 495348"/>
              <a:gd name="connsiteY26" fmla="*/ 561480 h 593970"/>
              <a:gd name="connsiteX27" fmla="*/ 306753 w 495348"/>
              <a:gd name="connsiteY27" fmla="*/ 574815 h 593970"/>
              <a:gd name="connsiteX28" fmla="*/ 321993 w 495348"/>
              <a:gd name="connsiteY28" fmla="*/ 593865 h 593970"/>
              <a:gd name="connsiteX29" fmla="*/ 445818 w 495348"/>
              <a:gd name="connsiteY29" fmla="*/ 565290 h 593970"/>
              <a:gd name="connsiteX30" fmla="*/ 461058 w 495348"/>
              <a:gd name="connsiteY30" fmla="*/ 553860 h 593970"/>
              <a:gd name="connsiteX31" fmla="*/ 472488 w 495348"/>
              <a:gd name="connsiteY31" fmla="*/ 519570 h 593970"/>
              <a:gd name="connsiteX32" fmla="*/ 480108 w 495348"/>
              <a:gd name="connsiteY32" fmla="*/ 504330 h 593970"/>
              <a:gd name="connsiteX33" fmla="*/ 487728 w 495348"/>
              <a:gd name="connsiteY33" fmla="*/ 477660 h 593970"/>
              <a:gd name="connsiteX34" fmla="*/ 491538 w 495348"/>
              <a:gd name="connsiteY34" fmla="*/ 447180 h 593970"/>
              <a:gd name="connsiteX35" fmla="*/ 495348 w 495348"/>
              <a:gd name="connsiteY35" fmla="*/ 435750 h 593970"/>
              <a:gd name="connsiteX36" fmla="*/ 480108 w 495348"/>
              <a:gd name="connsiteY36" fmla="*/ 401460 h 593970"/>
              <a:gd name="connsiteX37" fmla="*/ 472488 w 495348"/>
              <a:gd name="connsiteY37" fmla="*/ 386220 h 593970"/>
              <a:gd name="connsiteX38" fmla="*/ 453438 w 495348"/>
              <a:gd name="connsiteY38" fmla="*/ 378600 h 593970"/>
              <a:gd name="connsiteX39" fmla="*/ 442008 w 495348"/>
              <a:gd name="connsiteY39" fmla="*/ 367170 h 593970"/>
              <a:gd name="connsiteX40" fmla="*/ 415338 w 495348"/>
              <a:gd name="connsiteY40" fmla="*/ 359550 h 593970"/>
              <a:gd name="connsiteX41" fmla="*/ 365808 w 495348"/>
              <a:gd name="connsiteY41" fmla="*/ 332880 h 593970"/>
              <a:gd name="connsiteX42" fmla="*/ 365808 w 495348"/>
              <a:gd name="connsiteY42" fmla="*/ 245250 h 593970"/>
              <a:gd name="connsiteX43" fmla="*/ 327708 w 495348"/>
              <a:gd name="connsiteY43" fmla="*/ 241440 h 593970"/>
              <a:gd name="connsiteX44" fmla="*/ 304848 w 495348"/>
              <a:gd name="connsiteY44" fmla="*/ 230010 h 593970"/>
              <a:gd name="connsiteX45" fmla="*/ 293418 w 495348"/>
              <a:gd name="connsiteY45" fmla="*/ 226200 h 593970"/>
              <a:gd name="connsiteX46" fmla="*/ 278178 w 495348"/>
              <a:gd name="connsiteY46" fmla="*/ 218580 h 593970"/>
              <a:gd name="connsiteX47" fmla="*/ 270558 w 495348"/>
              <a:gd name="connsiteY47" fmla="*/ 207150 h 593970"/>
              <a:gd name="connsiteX48" fmla="*/ 262938 w 495348"/>
              <a:gd name="connsiteY48" fmla="*/ 188100 h 593970"/>
              <a:gd name="connsiteX49" fmla="*/ 251508 w 495348"/>
              <a:gd name="connsiteY49" fmla="*/ 176670 h 593970"/>
              <a:gd name="connsiteX50" fmla="*/ 243888 w 495348"/>
              <a:gd name="connsiteY50" fmla="*/ 130950 h 593970"/>
              <a:gd name="connsiteX51" fmla="*/ 236268 w 495348"/>
              <a:gd name="connsiteY51" fmla="*/ 108090 h 593970"/>
              <a:gd name="connsiteX52" fmla="*/ 224838 w 495348"/>
              <a:gd name="connsiteY52" fmla="*/ 92850 h 593970"/>
              <a:gd name="connsiteX53" fmla="*/ 221028 w 495348"/>
              <a:gd name="connsiteY53" fmla="*/ 73800 h 593970"/>
              <a:gd name="connsiteX54" fmla="*/ 209598 w 495348"/>
              <a:gd name="connsiteY54" fmla="*/ 54750 h 593970"/>
              <a:gd name="connsiteX55" fmla="*/ 163878 w 495348"/>
              <a:gd name="connsiteY55" fmla="*/ 16650 h 593970"/>
              <a:gd name="connsiteX56" fmla="*/ 144828 w 495348"/>
              <a:gd name="connsiteY56" fmla="*/ 9030 h 593970"/>
              <a:gd name="connsiteX57" fmla="*/ 133398 w 495348"/>
              <a:gd name="connsiteY57" fmla="*/ 1410 h 593970"/>
              <a:gd name="connsiteX58" fmla="*/ 102918 w 495348"/>
              <a:gd name="connsiteY58" fmla="*/ 5220 h 593970"/>
              <a:gd name="connsiteX0" fmla="*/ 102918 w 495348"/>
              <a:gd name="connsiteY0" fmla="*/ 5220 h 593970"/>
              <a:gd name="connsiteX1" fmla="*/ 83868 w 495348"/>
              <a:gd name="connsiteY1" fmla="*/ 12840 h 593970"/>
              <a:gd name="connsiteX2" fmla="*/ 72438 w 495348"/>
              <a:gd name="connsiteY2" fmla="*/ 24270 h 593970"/>
              <a:gd name="connsiteX3" fmla="*/ 41958 w 495348"/>
              <a:gd name="connsiteY3" fmla="*/ 43320 h 593970"/>
              <a:gd name="connsiteX4" fmla="*/ 38148 w 495348"/>
              <a:gd name="connsiteY4" fmla="*/ 58560 h 593970"/>
              <a:gd name="connsiteX5" fmla="*/ 15288 w 495348"/>
              <a:gd name="connsiteY5" fmla="*/ 89040 h 593970"/>
              <a:gd name="connsiteX6" fmla="*/ 11478 w 495348"/>
              <a:gd name="connsiteY6" fmla="*/ 100470 h 593970"/>
              <a:gd name="connsiteX7" fmla="*/ 48 w 495348"/>
              <a:gd name="connsiteY7" fmla="*/ 115710 h 593970"/>
              <a:gd name="connsiteX8" fmla="*/ 7668 w 495348"/>
              <a:gd name="connsiteY8" fmla="*/ 127140 h 593970"/>
              <a:gd name="connsiteX9" fmla="*/ 22908 w 495348"/>
              <a:gd name="connsiteY9" fmla="*/ 153810 h 593970"/>
              <a:gd name="connsiteX10" fmla="*/ 26718 w 495348"/>
              <a:gd name="connsiteY10" fmla="*/ 180480 h 593970"/>
              <a:gd name="connsiteX11" fmla="*/ 30528 w 495348"/>
              <a:gd name="connsiteY11" fmla="*/ 191910 h 593970"/>
              <a:gd name="connsiteX12" fmla="*/ 34338 w 495348"/>
              <a:gd name="connsiteY12" fmla="*/ 207150 h 593970"/>
              <a:gd name="connsiteX13" fmla="*/ 41958 w 495348"/>
              <a:gd name="connsiteY13" fmla="*/ 230010 h 593970"/>
              <a:gd name="connsiteX14" fmla="*/ 61008 w 495348"/>
              <a:gd name="connsiteY14" fmla="*/ 268110 h 593970"/>
              <a:gd name="connsiteX15" fmla="*/ 72438 w 495348"/>
              <a:gd name="connsiteY15" fmla="*/ 287160 h 593970"/>
              <a:gd name="connsiteX16" fmla="*/ 80058 w 495348"/>
              <a:gd name="connsiteY16" fmla="*/ 302400 h 593970"/>
              <a:gd name="connsiteX17" fmla="*/ 99108 w 495348"/>
              <a:gd name="connsiteY17" fmla="*/ 329070 h 593970"/>
              <a:gd name="connsiteX18" fmla="*/ 106728 w 495348"/>
              <a:gd name="connsiteY18" fmla="*/ 340500 h 593970"/>
              <a:gd name="connsiteX19" fmla="*/ 144828 w 495348"/>
              <a:gd name="connsiteY19" fmla="*/ 391935 h 593970"/>
              <a:gd name="connsiteX20" fmla="*/ 179118 w 495348"/>
              <a:gd name="connsiteY20" fmla="*/ 435750 h 593970"/>
              <a:gd name="connsiteX21" fmla="*/ 190548 w 495348"/>
              <a:gd name="connsiteY21" fmla="*/ 443370 h 593970"/>
              <a:gd name="connsiteX22" fmla="*/ 205788 w 495348"/>
              <a:gd name="connsiteY22" fmla="*/ 458610 h 593970"/>
              <a:gd name="connsiteX23" fmla="*/ 234363 w 495348"/>
              <a:gd name="connsiteY23" fmla="*/ 489090 h 593970"/>
              <a:gd name="connsiteX24" fmla="*/ 257223 w 495348"/>
              <a:gd name="connsiteY24" fmla="*/ 529095 h 593970"/>
              <a:gd name="connsiteX25" fmla="*/ 276273 w 495348"/>
              <a:gd name="connsiteY25" fmla="*/ 546240 h 593970"/>
              <a:gd name="connsiteX26" fmla="*/ 289608 w 495348"/>
              <a:gd name="connsiteY26" fmla="*/ 561480 h 593970"/>
              <a:gd name="connsiteX27" fmla="*/ 306753 w 495348"/>
              <a:gd name="connsiteY27" fmla="*/ 574815 h 593970"/>
              <a:gd name="connsiteX28" fmla="*/ 321993 w 495348"/>
              <a:gd name="connsiteY28" fmla="*/ 593865 h 593970"/>
              <a:gd name="connsiteX29" fmla="*/ 445818 w 495348"/>
              <a:gd name="connsiteY29" fmla="*/ 565290 h 593970"/>
              <a:gd name="connsiteX30" fmla="*/ 461058 w 495348"/>
              <a:gd name="connsiteY30" fmla="*/ 553860 h 593970"/>
              <a:gd name="connsiteX31" fmla="*/ 472488 w 495348"/>
              <a:gd name="connsiteY31" fmla="*/ 519570 h 593970"/>
              <a:gd name="connsiteX32" fmla="*/ 480108 w 495348"/>
              <a:gd name="connsiteY32" fmla="*/ 504330 h 593970"/>
              <a:gd name="connsiteX33" fmla="*/ 487728 w 495348"/>
              <a:gd name="connsiteY33" fmla="*/ 477660 h 593970"/>
              <a:gd name="connsiteX34" fmla="*/ 491538 w 495348"/>
              <a:gd name="connsiteY34" fmla="*/ 447180 h 593970"/>
              <a:gd name="connsiteX35" fmla="*/ 495348 w 495348"/>
              <a:gd name="connsiteY35" fmla="*/ 435750 h 593970"/>
              <a:gd name="connsiteX36" fmla="*/ 480108 w 495348"/>
              <a:gd name="connsiteY36" fmla="*/ 401460 h 593970"/>
              <a:gd name="connsiteX37" fmla="*/ 472488 w 495348"/>
              <a:gd name="connsiteY37" fmla="*/ 386220 h 593970"/>
              <a:gd name="connsiteX38" fmla="*/ 453438 w 495348"/>
              <a:gd name="connsiteY38" fmla="*/ 378600 h 593970"/>
              <a:gd name="connsiteX39" fmla="*/ 442008 w 495348"/>
              <a:gd name="connsiteY39" fmla="*/ 367170 h 593970"/>
              <a:gd name="connsiteX40" fmla="*/ 415338 w 495348"/>
              <a:gd name="connsiteY40" fmla="*/ 359550 h 593970"/>
              <a:gd name="connsiteX41" fmla="*/ 365808 w 495348"/>
              <a:gd name="connsiteY41" fmla="*/ 332880 h 593970"/>
              <a:gd name="connsiteX42" fmla="*/ 365808 w 495348"/>
              <a:gd name="connsiteY42" fmla="*/ 245250 h 593970"/>
              <a:gd name="connsiteX43" fmla="*/ 327708 w 495348"/>
              <a:gd name="connsiteY43" fmla="*/ 241440 h 593970"/>
              <a:gd name="connsiteX44" fmla="*/ 304848 w 495348"/>
              <a:gd name="connsiteY44" fmla="*/ 230010 h 593970"/>
              <a:gd name="connsiteX45" fmla="*/ 293418 w 495348"/>
              <a:gd name="connsiteY45" fmla="*/ 226200 h 593970"/>
              <a:gd name="connsiteX46" fmla="*/ 278178 w 495348"/>
              <a:gd name="connsiteY46" fmla="*/ 218580 h 593970"/>
              <a:gd name="connsiteX47" fmla="*/ 270558 w 495348"/>
              <a:gd name="connsiteY47" fmla="*/ 207150 h 593970"/>
              <a:gd name="connsiteX48" fmla="*/ 262938 w 495348"/>
              <a:gd name="connsiteY48" fmla="*/ 188100 h 593970"/>
              <a:gd name="connsiteX49" fmla="*/ 251508 w 495348"/>
              <a:gd name="connsiteY49" fmla="*/ 176670 h 593970"/>
              <a:gd name="connsiteX50" fmla="*/ 243888 w 495348"/>
              <a:gd name="connsiteY50" fmla="*/ 130950 h 593970"/>
              <a:gd name="connsiteX51" fmla="*/ 236268 w 495348"/>
              <a:gd name="connsiteY51" fmla="*/ 108090 h 593970"/>
              <a:gd name="connsiteX52" fmla="*/ 224838 w 495348"/>
              <a:gd name="connsiteY52" fmla="*/ 92850 h 593970"/>
              <a:gd name="connsiteX53" fmla="*/ 221028 w 495348"/>
              <a:gd name="connsiteY53" fmla="*/ 73800 h 593970"/>
              <a:gd name="connsiteX54" fmla="*/ 209598 w 495348"/>
              <a:gd name="connsiteY54" fmla="*/ 54750 h 593970"/>
              <a:gd name="connsiteX55" fmla="*/ 163878 w 495348"/>
              <a:gd name="connsiteY55" fmla="*/ 16650 h 593970"/>
              <a:gd name="connsiteX56" fmla="*/ 144828 w 495348"/>
              <a:gd name="connsiteY56" fmla="*/ 9030 h 593970"/>
              <a:gd name="connsiteX57" fmla="*/ 133398 w 495348"/>
              <a:gd name="connsiteY57" fmla="*/ 1410 h 593970"/>
              <a:gd name="connsiteX58" fmla="*/ 102918 w 495348"/>
              <a:gd name="connsiteY58" fmla="*/ 5220 h 59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95348" h="593970">
                <a:moveTo>
                  <a:pt x="102918" y="5220"/>
                </a:moveTo>
                <a:cubicBezTo>
                  <a:pt x="94663" y="7125"/>
                  <a:pt x="89668" y="9215"/>
                  <a:pt x="83868" y="12840"/>
                </a:cubicBezTo>
                <a:cubicBezTo>
                  <a:pt x="79299" y="15696"/>
                  <a:pt x="76529" y="20763"/>
                  <a:pt x="72438" y="24270"/>
                </a:cubicBezTo>
                <a:cubicBezTo>
                  <a:pt x="58589" y="36140"/>
                  <a:pt x="57569" y="35514"/>
                  <a:pt x="41958" y="43320"/>
                </a:cubicBezTo>
                <a:cubicBezTo>
                  <a:pt x="40688" y="48400"/>
                  <a:pt x="40275" y="53775"/>
                  <a:pt x="38148" y="58560"/>
                </a:cubicBezTo>
                <a:cubicBezTo>
                  <a:pt x="30574" y="75603"/>
                  <a:pt x="27132" y="77196"/>
                  <a:pt x="15288" y="89040"/>
                </a:cubicBezTo>
                <a:cubicBezTo>
                  <a:pt x="14018" y="92850"/>
                  <a:pt x="13471" y="96983"/>
                  <a:pt x="11478" y="100470"/>
                </a:cubicBezTo>
                <a:cubicBezTo>
                  <a:pt x="8328" y="105983"/>
                  <a:pt x="946" y="109424"/>
                  <a:pt x="48" y="115710"/>
                </a:cubicBezTo>
                <a:cubicBezTo>
                  <a:pt x="-600" y="120243"/>
                  <a:pt x="5396" y="123164"/>
                  <a:pt x="7668" y="127140"/>
                </a:cubicBezTo>
                <a:cubicBezTo>
                  <a:pt x="27004" y="160977"/>
                  <a:pt x="4343" y="125963"/>
                  <a:pt x="22908" y="153810"/>
                </a:cubicBezTo>
                <a:cubicBezTo>
                  <a:pt x="24178" y="162700"/>
                  <a:pt x="24957" y="171674"/>
                  <a:pt x="26718" y="180480"/>
                </a:cubicBezTo>
                <a:cubicBezTo>
                  <a:pt x="27506" y="184418"/>
                  <a:pt x="29425" y="188048"/>
                  <a:pt x="30528" y="191910"/>
                </a:cubicBezTo>
                <a:cubicBezTo>
                  <a:pt x="31967" y="196945"/>
                  <a:pt x="32833" y="202134"/>
                  <a:pt x="34338" y="207150"/>
                </a:cubicBezTo>
                <a:cubicBezTo>
                  <a:pt x="36646" y="214843"/>
                  <a:pt x="37825" y="223122"/>
                  <a:pt x="41958" y="230010"/>
                </a:cubicBezTo>
                <a:cubicBezTo>
                  <a:pt x="73750" y="282996"/>
                  <a:pt x="35082" y="216259"/>
                  <a:pt x="61008" y="268110"/>
                </a:cubicBezTo>
                <a:cubicBezTo>
                  <a:pt x="64320" y="274734"/>
                  <a:pt x="68842" y="280687"/>
                  <a:pt x="72438" y="287160"/>
                </a:cubicBezTo>
                <a:cubicBezTo>
                  <a:pt x="75196" y="292125"/>
                  <a:pt x="77240" y="297469"/>
                  <a:pt x="80058" y="302400"/>
                </a:cubicBezTo>
                <a:cubicBezTo>
                  <a:pt x="85189" y="311379"/>
                  <a:pt x="93267" y="320893"/>
                  <a:pt x="99108" y="329070"/>
                </a:cubicBezTo>
                <a:cubicBezTo>
                  <a:pt x="101770" y="332796"/>
                  <a:pt x="104188" y="336690"/>
                  <a:pt x="106728" y="340500"/>
                </a:cubicBezTo>
                <a:cubicBezTo>
                  <a:pt x="108498" y="346693"/>
                  <a:pt x="139492" y="384312"/>
                  <a:pt x="144828" y="391935"/>
                </a:cubicBezTo>
                <a:cubicBezTo>
                  <a:pt x="153835" y="404802"/>
                  <a:pt x="171498" y="427177"/>
                  <a:pt x="179118" y="435750"/>
                </a:cubicBezTo>
                <a:cubicBezTo>
                  <a:pt x="186738" y="444323"/>
                  <a:pt x="187071" y="440390"/>
                  <a:pt x="190548" y="443370"/>
                </a:cubicBezTo>
                <a:cubicBezTo>
                  <a:pt x="196003" y="448045"/>
                  <a:pt x="198485" y="450990"/>
                  <a:pt x="205788" y="458610"/>
                </a:cubicBezTo>
                <a:cubicBezTo>
                  <a:pt x="213091" y="466230"/>
                  <a:pt x="225791" y="477343"/>
                  <a:pt x="234363" y="489090"/>
                </a:cubicBezTo>
                <a:cubicBezTo>
                  <a:pt x="242936" y="500838"/>
                  <a:pt x="250238" y="519570"/>
                  <a:pt x="257223" y="529095"/>
                </a:cubicBezTo>
                <a:cubicBezTo>
                  <a:pt x="264208" y="538620"/>
                  <a:pt x="270876" y="540843"/>
                  <a:pt x="276273" y="546240"/>
                </a:cubicBezTo>
                <a:cubicBezTo>
                  <a:pt x="281670" y="551637"/>
                  <a:pt x="284528" y="556718"/>
                  <a:pt x="289608" y="561480"/>
                </a:cubicBezTo>
                <a:cubicBezTo>
                  <a:pt x="294688" y="566243"/>
                  <a:pt x="302943" y="572275"/>
                  <a:pt x="306753" y="574815"/>
                </a:cubicBezTo>
                <a:cubicBezTo>
                  <a:pt x="309293" y="578625"/>
                  <a:pt x="298816" y="595452"/>
                  <a:pt x="321993" y="593865"/>
                </a:cubicBezTo>
                <a:cubicBezTo>
                  <a:pt x="345170" y="592278"/>
                  <a:pt x="412026" y="572048"/>
                  <a:pt x="445818" y="565290"/>
                </a:cubicBezTo>
                <a:cubicBezTo>
                  <a:pt x="450898" y="561480"/>
                  <a:pt x="456925" y="558681"/>
                  <a:pt x="461058" y="553860"/>
                </a:cubicBezTo>
                <a:cubicBezTo>
                  <a:pt x="471505" y="541672"/>
                  <a:pt x="467643" y="534106"/>
                  <a:pt x="472488" y="519570"/>
                </a:cubicBezTo>
                <a:cubicBezTo>
                  <a:pt x="474284" y="514182"/>
                  <a:pt x="478167" y="509668"/>
                  <a:pt x="480108" y="504330"/>
                </a:cubicBezTo>
                <a:cubicBezTo>
                  <a:pt x="483268" y="495641"/>
                  <a:pt x="485188" y="486550"/>
                  <a:pt x="487728" y="477660"/>
                </a:cubicBezTo>
                <a:cubicBezTo>
                  <a:pt x="488998" y="467500"/>
                  <a:pt x="489706" y="457254"/>
                  <a:pt x="491538" y="447180"/>
                </a:cubicBezTo>
                <a:cubicBezTo>
                  <a:pt x="492256" y="443229"/>
                  <a:pt x="495348" y="439766"/>
                  <a:pt x="495348" y="435750"/>
                </a:cubicBezTo>
                <a:cubicBezTo>
                  <a:pt x="495348" y="422085"/>
                  <a:pt x="486304" y="412613"/>
                  <a:pt x="480108" y="401460"/>
                </a:cubicBezTo>
                <a:cubicBezTo>
                  <a:pt x="477350" y="396495"/>
                  <a:pt x="476800" y="389916"/>
                  <a:pt x="472488" y="386220"/>
                </a:cubicBezTo>
                <a:cubicBezTo>
                  <a:pt x="467295" y="381769"/>
                  <a:pt x="459788" y="381140"/>
                  <a:pt x="453438" y="378600"/>
                </a:cubicBezTo>
                <a:cubicBezTo>
                  <a:pt x="449628" y="374790"/>
                  <a:pt x="446491" y="370159"/>
                  <a:pt x="442008" y="367170"/>
                </a:cubicBezTo>
                <a:cubicBezTo>
                  <a:pt x="438728" y="364984"/>
                  <a:pt x="417370" y="360058"/>
                  <a:pt x="415338" y="359550"/>
                </a:cubicBezTo>
                <a:cubicBezTo>
                  <a:pt x="376691" y="333785"/>
                  <a:pt x="394375" y="340022"/>
                  <a:pt x="365808" y="332880"/>
                </a:cubicBezTo>
                <a:cubicBezTo>
                  <a:pt x="373754" y="305069"/>
                  <a:pt x="386313" y="274299"/>
                  <a:pt x="365808" y="245250"/>
                </a:cubicBezTo>
                <a:cubicBezTo>
                  <a:pt x="358448" y="234823"/>
                  <a:pt x="340408" y="242710"/>
                  <a:pt x="327708" y="241440"/>
                </a:cubicBezTo>
                <a:cubicBezTo>
                  <a:pt x="298978" y="231863"/>
                  <a:pt x="334391" y="244782"/>
                  <a:pt x="304848" y="230010"/>
                </a:cubicBezTo>
                <a:cubicBezTo>
                  <a:pt x="301256" y="228214"/>
                  <a:pt x="297109" y="227782"/>
                  <a:pt x="293418" y="226200"/>
                </a:cubicBezTo>
                <a:cubicBezTo>
                  <a:pt x="288198" y="223963"/>
                  <a:pt x="283258" y="221120"/>
                  <a:pt x="278178" y="218580"/>
                </a:cubicBezTo>
                <a:cubicBezTo>
                  <a:pt x="275638" y="214770"/>
                  <a:pt x="272606" y="211246"/>
                  <a:pt x="270558" y="207150"/>
                </a:cubicBezTo>
                <a:cubicBezTo>
                  <a:pt x="267499" y="201033"/>
                  <a:pt x="266563" y="193900"/>
                  <a:pt x="262938" y="188100"/>
                </a:cubicBezTo>
                <a:cubicBezTo>
                  <a:pt x="260082" y="183531"/>
                  <a:pt x="255318" y="180480"/>
                  <a:pt x="251508" y="176670"/>
                </a:cubicBezTo>
                <a:cubicBezTo>
                  <a:pt x="249873" y="165222"/>
                  <a:pt x="247231" y="143207"/>
                  <a:pt x="243888" y="130950"/>
                </a:cubicBezTo>
                <a:cubicBezTo>
                  <a:pt x="241775" y="123201"/>
                  <a:pt x="241087" y="114516"/>
                  <a:pt x="236268" y="108090"/>
                </a:cubicBezTo>
                <a:lnTo>
                  <a:pt x="224838" y="92850"/>
                </a:lnTo>
                <a:cubicBezTo>
                  <a:pt x="223568" y="86500"/>
                  <a:pt x="223433" y="79813"/>
                  <a:pt x="221028" y="73800"/>
                </a:cubicBezTo>
                <a:cubicBezTo>
                  <a:pt x="218278" y="66924"/>
                  <a:pt x="214287" y="60481"/>
                  <a:pt x="209598" y="54750"/>
                </a:cubicBezTo>
                <a:cubicBezTo>
                  <a:pt x="200337" y="43431"/>
                  <a:pt x="178644" y="22557"/>
                  <a:pt x="163878" y="16650"/>
                </a:cubicBezTo>
                <a:cubicBezTo>
                  <a:pt x="157528" y="14110"/>
                  <a:pt x="150945" y="12089"/>
                  <a:pt x="144828" y="9030"/>
                </a:cubicBezTo>
                <a:cubicBezTo>
                  <a:pt x="140732" y="6982"/>
                  <a:pt x="137607" y="3214"/>
                  <a:pt x="133398" y="1410"/>
                </a:cubicBezTo>
                <a:cubicBezTo>
                  <a:pt x="123789" y="-2708"/>
                  <a:pt x="111173" y="3315"/>
                  <a:pt x="102918" y="5220"/>
                </a:cubicBezTo>
                <a:close/>
              </a:path>
            </a:pathLst>
          </a:custGeom>
          <a:solidFill>
            <a:srgbClr val="0ABAB5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5" name="Иркутская обл.">
            <a:extLst>
              <a:ext uri="{FF2B5EF4-FFF2-40B4-BE49-F238E27FC236}">
                <a16:creationId xmlns:a16="http://schemas.microsoft.com/office/drawing/2014/main" xmlns="" id="{ADBAA61B-11B1-75EE-1252-1A404031826D}"/>
              </a:ext>
            </a:extLst>
          </p:cNvPr>
          <p:cNvSpPr>
            <a:spLocks/>
          </p:cNvSpPr>
          <p:nvPr/>
        </p:nvSpPr>
        <p:spPr bwMode="auto">
          <a:xfrm>
            <a:off x="6534041" y="4108377"/>
            <a:ext cx="1754533" cy="1754785"/>
          </a:xfrm>
          <a:custGeom>
            <a:avLst/>
            <a:gdLst>
              <a:gd name="T0" fmla="*/ 130 w 343"/>
              <a:gd name="T1" fmla="*/ 6 h 385"/>
              <a:gd name="T2" fmla="*/ 122 w 343"/>
              <a:gd name="T3" fmla="*/ 28 h 385"/>
              <a:gd name="T4" fmla="*/ 130 w 343"/>
              <a:gd name="T5" fmla="*/ 52 h 385"/>
              <a:gd name="T6" fmla="*/ 125 w 343"/>
              <a:gd name="T7" fmla="*/ 69 h 385"/>
              <a:gd name="T8" fmla="*/ 112 w 343"/>
              <a:gd name="T9" fmla="*/ 91 h 385"/>
              <a:gd name="T10" fmla="*/ 121 w 343"/>
              <a:gd name="T11" fmla="*/ 120 h 385"/>
              <a:gd name="T12" fmla="*/ 126 w 343"/>
              <a:gd name="T13" fmla="*/ 134 h 385"/>
              <a:gd name="T14" fmla="*/ 135 w 343"/>
              <a:gd name="T15" fmla="*/ 155 h 385"/>
              <a:gd name="T16" fmla="*/ 117 w 343"/>
              <a:gd name="T17" fmla="*/ 166 h 385"/>
              <a:gd name="T18" fmla="*/ 101 w 343"/>
              <a:gd name="T19" fmla="*/ 156 h 385"/>
              <a:gd name="T20" fmla="*/ 93 w 343"/>
              <a:gd name="T21" fmla="*/ 172 h 385"/>
              <a:gd name="T22" fmla="*/ 76 w 343"/>
              <a:gd name="T23" fmla="*/ 211 h 385"/>
              <a:gd name="T24" fmla="*/ 61 w 343"/>
              <a:gd name="T25" fmla="*/ 202 h 385"/>
              <a:gd name="T26" fmla="*/ 47 w 343"/>
              <a:gd name="T27" fmla="*/ 209 h 385"/>
              <a:gd name="T28" fmla="*/ 28 w 343"/>
              <a:gd name="T29" fmla="*/ 221 h 385"/>
              <a:gd name="T30" fmla="*/ 30 w 343"/>
              <a:gd name="T31" fmla="*/ 240 h 385"/>
              <a:gd name="T32" fmla="*/ 21 w 343"/>
              <a:gd name="T33" fmla="*/ 260 h 385"/>
              <a:gd name="T34" fmla="*/ 19 w 343"/>
              <a:gd name="T35" fmla="*/ 279 h 385"/>
              <a:gd name="T36" fmla="*/ 16 w 343"/>
              <a:gd name="T37" fmla="*/ 301 h 385"/>
              <a:gd name="T38" fmla="*/ 4 w 343"/>
              <a:gd name="T39" fmla="*/ 310 h 385"/>
              <a:gd name="T40" fmla="*/ 21 w 343"/>
              <a:gd name="T41" fmla="*/ 331 h 385"/>
              <a:gd name="T42" fmla="*/ 50 w 343"/>
              <a:gd name="T43" fmla="*/ 343 h 385"/>
              <a:gd name="T44" fmla="*/ 81 w 343"/>
              <a:gd name="T45" fmla="*/ 335 h 385"/>
              <a:gd name="T46" fmla="*/ 94 w 343"/>
              <a:gd name="T47" fmla="*/ 348 h 385"/>
              <a:gd name="T48" fmla="*/ 125 w 343"/>
              <a:gd name="T49" fmla="*/ 359 h 385"/>
              <a:gd name="T50" fmla="*/ 146 w 343"/>
              <a:gd name="T51" fmla="*/ 378 h 385"/>
              <a:gd name="T52" fmla="*/ 165 w 343"/>
              <a:gd name="T53" fmla="*/ 380 h 385"/>
              <a:gd name="T54" fmla="*/ 188 w 343"/>
              <a:gd name="T55" fmla="*/ 351 h 385"/>
              <a:gd name="T56" fmla="*/ 219 w 343"/>
              <a:gd name="T57" fmla="*/ 286 h 385"/>
              <a:gd name="T58" fmla="*/ 210 w 343"/>
              <a:gd name="T59" fmla="*/ 235 h 385"/>
              <a:gd name="T60" fmla="*/ 204 w 343"/>
              <a:gd name="T61" fmla="*/ 208 h 385"/>
              <a:gd name="T62" fmla="*/ 220 w 343"/>
              <a:gd name="T63" fmla="*/ 196 h 385"/>
              <a:gd name="T64" fmla="*/ 240 w 343"/>
              <a:gd name="T65" fmla="*/ 194 h 385"/>
              <a:gd name="T66" fmla="*/ 246 w 343"/>
              <a:gd name="T67" fmla="*/ 189 h 385"/>
              <a:gd name="T68" fmla="*/ 264 w 343"/>
              <a:gd name="T69" fmla="*/ 189 h 385"/>
              <a:gd name="T70" fmla="*/ 284 w 343"/>
              <a:gd name="T71" fmla="*/ 188 h 385"/>
              <a:gd name="T72" fmla="*/ 294 w 343"/>
              <a:gd name="T73" fmla="*/ 170 h 385"/>
              <a:gd name="T74" fmla="*/ 315 w 343"/>
              <a:gd name="T75" fmla="*/ 161 h 385"/>
              <a:gd name="T76" fmla="*/ 319 w 343"/>
              <a:gd name="T77" fmla="*/ 165 h 385"/>
              <a:gd name="T78" fmla="*/ 337 w 343"/>
              <a:gd name="T79" fmla="*/ 152 h 385"/>
              <a:gd name="T80" fmla="*/ 318 w 343"/>
              <a:gd name="T81" fmla="*/ 136 h 385"/>
              <a:gd name="T82" fmla="*/ 320 w 343"/>
              <a:gd name="T83" fmla="*/ 126 h 385"/>
              <a:gd name="T84" fmla="*/ 331 w 343"/>
              <a:gd name="T85" fmla="*/ 116 h 385"/>
              <a:gd name="T86" fmla="*/ 343 w 343"/>
              <a:gd name="T87" fmla="*/ 109 h 385"/>
              <a:gd name="T88" fmla="*/ 326 w 343"/>
              <a:gd name="T89" fmla="*/ 93 h 385"/>
              <a:gd name="T90" fmla="*/ 312 w 343"/>
              <a:gd name="T91" fmla="*/ 81 h 385"/>
              <a:gd name="T92" fmla="*/ 298 w 343"/>
              <a:gd name="T93" fmla="*/ 82 h 385"/>
              <a:gd name="T94" fmla="*/ 282 w 343"/>
              <a:gd name="T95" fmla="*/ 70 h 385"/>
              <a:gd name="T96" fmla="*/ 260 w 343"/>
              <a:gd name="T97" fmla="*/ 82 h 385"/>
              <a:gd name="T98" fmla="*/ 255 w 343"/>
              <a:gd name="T99" fmla="*/ 98 h 385"/>
              <a:gd name="T100" fmla="*/ 242 w 343"/>
              <a:gd name="T101" fmla="*/ 123 h 385"/>
              <a:gd name="T102" fmla="*/ 237 w 343"/>
              <a:gd name="T103" fmla="*/ 120 h 385"/>
              <a:gd name="T104" fmla="*/ 224 w 343"/>
              <a:gd name="T105" fmla="*/ 124 h 385"/>
              <a:gd name="T106" fmla="*/ 199 w 343"/>
              <a:gd name="T107" fmla="*/ 139 h 385"/>
              <a:gd name="T108" fmla="*/ 191 w 343"/>
              <a:gd name="T109" fmla="*/ 91 h 385"/>
              <a:gd name="T110" fmla="*/ 181 w 343"/>
              <a:gd name="T111" fmla="*/ 68 h 385"/>
              <a:gd name="T112" fmla="*/ 175 w 343"/>
              <a:gd name="T113" fmla="*/ 56 h 385"/>
              <a:gd name="T114" fmla="*/ 173 w 343"/>
              <a:gd name="T115" fmla="*/ 44 h 385"/>
              <a:gd name="T116" fmla="*/ 163 w 343"/>
              <a:gd name="T117" fmla="*/ 28 h 385"/>
              <a:gd name="T118" fmla="*/ 144 w 343"/>
              <a:gd name="T119" fmla="*/ 16 h 385"/>
              <a:gd name="T120" fmla="*/ 143 w 343"/>
              <a:gd name="T121" fmla="*/ 0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3" h="385">
                <a:moveTo>
                  <a:pt x="143" y="0"/>
                </a:moveTo>
                <a:cubicBezTo>
                  <a:pt x="136" y="5"/>
                  <a:pt x="136" y="5"/>
                  <a:pt x="136" y="5"/>
                </a:cubicBezTo>
                <a:cubicBezTo>
                  <a:pt x="130" y="6"/>
                  <a:pt x="130" y="6"/>
                  <a:pt x="130" y="6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119" y="21"/>
                  <a:pt x="119" y="21"/>
                  <a:pt x="119" y="21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30" y="52"/>
                  <a:pt x="130" y="52"/>
                  <a:pt x="130" y="52"/>
                </a:cubicBezTo>
                <a:cubicBezTo>
                  <a:pt x="128" y="57"/>
                  <a:pt x="128" y="57"/>
                  <a:pt x="128" y="57"/>
                </a:cubicBezTo>
                <a:cubicBezTo>
                  <a:pt x="131" y="63"/>
                  <a:pt x="131" y="63"/>
                  <a:pt x="131" y="63"/>
                </a:cubicBezTo>
                <a:cubicBezTo>
                  <a:pt x="125" y="69"/>
                  <a:pt x="125" y="69"/>
                  <a:pt x="125" y="6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1" y="84"/>
                  <a:pt x="121" y="84"/>
                  <a:pt x="121" y="84"/>
                </a:cubicBezTo>
                <a:cubicBezTo>
                  <a:pt x="112" y="91"/>
                  <a:pt x="112" y="91"/>
                  <a:pt x="112" y="91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1" y="113"/>
                  <a:pt x="111" y="113"/>
                  <a:pt x="111" y="113"/>
                </a:cubicBezTo>
                <a:cubicBezTo>
                  <a:pt x="121" y="120"/>
                  <a:pt x="121" y="120"/>
                  <a:pt x="121" y="120"/>
                </a:cubicBezTo>
                <a:cubicBezTo>
                  <a:pt x="127" y="119"/>
                  <a:pt x="127" y="119"/>
                  <a:pt x="127" y="119"/>
                </a:cubicBezTo>
                <a:cubicBezTo>
                  <a:pt x="131" y="132"/>
                  <a:pt x="131" y="132"/>
                  <a:pt x="131" y="132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26" y="141"/>
                  <a:pt x="126" y="141"/>
                  <a:pt x="126" y="141"/>
                </a:cubicBezTo>
                <a:cubicBezTo>
                  <a:pt x="132" y="142"/>
                  <a:pt x="132" y="142"/>
                  <a:pt x="132" y="142"/>
                </a:cubicBezTo>
                <a:cubicBezTo>
                  <a:pt x="135" y="155"/>
                  <a:pt x="135" y="155"/>
                  <a:pt x="135" y="155"/>
                </a:cubicBezTo>
                <a:cubicBezTo>
                  <a:pt x="129" y="161"/>
                  <a:pt x="129" y="161"/>
                  <a:pt x="129" y="161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17" y="166"/>
                  <a:pt x="117" y="166"/>
                  <a:pt x="117" y="166"/>
                </a:cubicBezTo>
                <a:cubicBezTo>
                  <a:pt x="113" y="163"/>
                  <a:pt x="113" y="163"/>
                  <a:pt x="113" y="163"/>
                </a:cubicBezTo>
                <a:cubicBezTo>
                  <a:pt x="106" y="162"/>
                  <a:pt x="106" y="162"/>
                  <a:pt x="106" y="162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95" y="158"/>
                  <a:pt x="95" y="158"/>
                  <a:pt x="95" y="158"/>
                </a:cubicBezTo>
                <a:cubicBezTo>
                  <a:pt x="91" y="163"/>
                  <a:pt x="91" y="163"/>
                  <a:pt x="91" y="163"/>
                </a:cubicBezTo>
                <a:cubicBezTo>
                  <a:pt x="93" y="172"/>
                  <a:pt x="93" y="172"/>
                  <a:pt x="93" y="172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3" y="205"/>
                  <a:pt x="73" y="205"/>
                  <a:pt x="73" y="205"/>
                </a:cubicBezTo>
                <a:cubicBezTo>
                  <a:pt x="76" y="211"/>
                  <a:pt x="76" y="211"/>
                  <a:pt x="76" y="211"/>
                </a:cubicBezTo>
                <a:cubicBezTo>
                  <a:pt x="74" y="216"/>
                  <a:pt x="74" y="216"/>
                  <a:pt x="74" y="216"/>
                </a:cubicBezTo>
                <a:cubicBezTo>
                  <a:pt x="67" y="212"/>
                  <a:pt x="67" y="212"/>
                  <a:pt x="67" y="212"/>
                </a:cubicBezTo>
                <a:cubicBezTo>
                  <a:pt x="61" y="202"/>
                  <a:pt x="61" y="202"/>
                  <a:pt x="61" y="202"/>
                </a:cubicBezTo>
                <a:cubicBezTo>
                  <a:pt x="56" y="198"/>
                  <a:pt x="56" y="198"/>
                  <a:pt x="56" y="198"/>
                </a:cubicBezTo>
                <a:cubicBezTo>
                  <a:pt x="53" y="201"/>
                  <a:pt x="53" y="201"/>
                  <a:pt x="53" y="201"/>
                </a:cubicBezTo>
                <a:cubicBezTo>
                  <a:pt x="47" y="209"/>
                  <a:pt x="47" y="209"/>
                  <a:pt x="47" y="209"/>
                </a:cubicBezTo>
                <a:cubicBezTo>
                  <a:pt x="36" y="210"/>
                  <a:pt x="36" y="210"/>
                  <a:pt x="36" y="210"/>
                </a:cubicBezTo>
                <a:cubicBezTo>
                  <a:pt x="29" y="211"/>
                  <a:pt x="29" y="211"/>
                  <a:pt x="29" y="211"/>
                </a:cubicBezTo>
                <a:cubicBezTo>
                  <a:pt x="28" y="221"/>
                  <a:pt x="28" y="221"/>
                  <a:pt x="28" y="221"/>
                </a:cubicBezTo>
                <a:cubicBezTo>
                  <a:pt x="23" y="225"/>
                  <a:pt x="23" y="225"/>
                  <a:pt x="23" y="225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30" y="240"/>
                  <a:pt x="30" y="240"/>
                  <a:pt x="30" y="240"/>
                </a:cubicBezTo>
                <a:cubicBezTo>
                  <a:pt x="32" y="250"/>
                  <a:pt x="32" y="250"/>
                  <a:pt x="32" y="250"/>
                </a:cubicBezTo>
                <a:cubicBezTo>
                  <a:pt x="26" y="256"/>
                  <a:pt x="26" y="256"/>
                  <a:pt x="26" y="256"/>
                </a:cubicBezTo>
                <a:cubicBezTo>
                  <a:pt x="21" y="260"/>
                  <a:pt x="21" y="260"/>
                  <a:pt x="21" y="260"/>
                </a:cubicBezTo>
                <a:cubicBezTo>
                  <a:pt x="16" y="261"/>
                  <a:pt x="16" y="261"/>
                  <a:pt x="16" y="261"/>
                </a:cubicBezTo>
                <a:cubicBezTo>
                  <a:pt x="14" y="271"/>
                  <a:pt x="14" y="271"/>
                  <a:pt x="14" y="271"/>
                </a:cubicBezTo>
                <a:cubicBezTo>
                  <a:pt x="19" y="279"/>
                  <a:pt x="19" y="279"/>
                  <a:pt x="19" y="279"/>
                </a:cubicBezTo>
                <a:cubicBezTo>
                  <a:pt x="16" y="286"/>
                  <a:pt x="16" y="286"/>
                  <a:pt x="16" y="286"/>
                </a:cubicBezTo>
                <a:cubicBezTo>
                  <a:pt x="18" y="297"/>
                  <a:pt x="18" y="297"/>
                  <a:pt x="18" y="297"/>
                </a:cubicBezTo>
                <a:cubicBezTo>
                  <a:pt x="16" y="301"/>
                  <a:pt x="16" y="301"/>
                  <a:pt x="16" y="301"/>
                </a:cubicBezTo>
                <a:cubicBezTo>
                  <a:pt x="16" y="306"/>
                  <a:pt x="16" y="306"/>
                  <a:pt x="16" y="306"/>
                </a:cubicBezTo>
                <a:cubicBezTo>
                  <a:pt x="9" y="307"/>
                  <a:pt x="9" y="307"/>
                  <a:pt x="9" y="307"/>
                </a:cubicBezTo>
                <a:cubicBezTo>
                  <a:pt x="4" y="310"/>
                  <a:pt x="4" y="310"/>
                  <a:pt x="4" y="310"/>
                </a:cubicBezTo>
                <a:cubicBezTo>
                  <a:pt x="0" y="312"/>
                  <a:pt x="0" y="312"/>
                  <a:pt x="0" y="312"/>
                </a:cubicBezTo>
                <a:cubicBezTo>
                  <a:pt x="2" y="321"/>
                  <a:pt x="2" y="321"/>
                  <a:pt x="2" y="321"/>
                </a:cubicBezTo>
                <a:cubicBezTo>
                  <a:pt x="21" y="331"/>
                  <a:pt x="21" y="331"/>
                  <a:pt x="21" y="331"/>
                </a:cubicBezTo>
                <a:cubicBezTo>
                  <a:pt x="30" y="333"/>
                  <a:pt x="30" y="333"/>
                  <a:pt x="30" y="333"/>
                </a:cubicBezTo>
                <a:cubicBezTo>
                  <a:pt x="41" y="336"/>
                  <a:pt x="41" y="336"/>
                  <a:pt x="41" y="336"/>
                </a:cubicBezTo>
                <a:cubicBezTo>
                  <a:pt x="50" y="343"/>
                  <a:pt x="50" y="343"/>
                  <a:pt x="50" y="343"/>
                </a:cubicBezTo>
                <a:cubicBezTo>
                  <a:pt x="62" y="341"/>
                  <a:pt x="62" y="341"/>
                  <a:pt x="62" y="341"/>
                </a:cubicBezTo>
                <a:cubicBezTo>
                  <a:pt x="67" y="348"/>
                  <a:pt x="67" y="348"/>
                  <a:pt x="67" y="348"/>
                </a:cubicBezTo>
                <a:cubicBezTo>
                  <a:pt x="81" y="335"/>
                  <a:pt x="81" y="335"/>
                  <a:pt x="81" y="335"/>
                </a:cubicBezTo>
                <a:cubicBezTo>
                  <a:pt x="87" y="339"/>
                  <a:pt x="87" y="339"/>
                  <a:pt x="87" y="339"/>
                </a:cubicBezTo>
                <a:cubicBezTo>
                  <a:pt x="86" y="342"/>
                  <a:pt x="86" y="342"/>
                  <a:pt x="86" y="342"/>
                </a:cubicBezTo>
                <a:cubicBezTo>
                  <a:pt x="94" y="348"/>
                  <a:pt x="94" y="348"/>
                  <a:pt x="94" y="348"/>
                </a:cubicBezTo>
                <a:cubicBezTo>
                  <a:pt x="103" y="349"/>
                  <a:pt x="103" y="349"/>
                  <a:pt x="103" y="349"/>
                </a:cubicBezTo>
                <a:cubicBezTo>
                  <a:pt x="118" y="361"/>
                  <a:pt x="118" y="361"/>
                  <a:pt x="118" y="361"/>
                </a:cubicBezTo>
                <a:cubicBezTo>
                  <a:pt x="125" y="359"/>
                  <a:pt x="125" y="359"/>
                  <a:pt x="125" y="359"/>
                </a:cubicBezTo>
                <a:cubicBezTo>
                  <a:pt x="135" y="368"/>
                  <a:pt x="135" y="368"/>
                  <a:pt x="135" y="368"/>
                </a:cubicBezTo>
                <a:cubicBezTo>
                  <a:pt x="143" y="367"/>
                  <a:pt x="143" y="367"/>
                  <a:pt x="143" y="367"/>
                </a:cubicBezTo>
                <a:cubicBezTo>
                  <a:pt x="146" y="378"/>
                  <a:pt x="146" y="378"/>
                  <a:pt x="146" y="378"/>
                </a:cubicBezTo>
                <a:cubicBezTo>
                  <a:pt x="155" y="379"/>
                  <a:pt x="155" y="379"/>
                  <a:pt x="155" y="379"/>
                </a:cubicBezTo>
                <a:cubicBezTo>
                  <a:pt x="160" y="385"/>
                  <a:pt x="160" y="385"/>
                  <a:pt x="160" y="385"/>
                </a:cubicBezTo>
                <a:cubicBezTo>
                  <a:pt x="165" y="380"/>
                  <a:pt x="165" y="380"/>
                  <a:pt x="165" y="380"/>
                </a:cubicBezTo>
                <a:cubicBezTo>
                  <a:pt x="170" y="380"/>
                  <a:pt x="170" y="380"/>
                  <a:pt x="170" y="380"/>
                </a:cubicBezTo>
                <a:cubicBezTo>
                  <a:pt x="171" y="369"/>
                  <a:pt x="171" y="369"/>
                  <a:pt x="171" y="369"/>
                </a:cubicBezTo>
                <a:cubicBezTo>
                  <a:pt x="188" y="351"/>
                  <a:pt x="188" y="351"/>
                  <a:pt x="188" y="351"/>
                </a:cubicBezTo>
                <a:cubicBezTo>
                  <a:pt x="191" y="341"/>
                  <a:pt x="191" y="341"/>
                  <a:pt x="191" y="341"/>
                </a:cubicBezTo>
                <a:cubicBezTo>
                  <a:pt x="217" y="313"/>
                  <a:pt x="217" y="313"/>
                  <a:pt x="217" y="313"/>
                </a:cubicBezTo>
                <a:cubicBezTo>
                  <a:pt x="219" y="286"/>
                  <a:pt x="219" y="286"/>
                  <a:pt x="219" y="286"/>
                </a:cubicBezTo>
                <a:cubicBezTo>
                  <a:pt x="224" y="270"/>
                  <a:pt x="224" y="270"/>
                  <a:pt x="224" y="270"/>
                </a:cubicBezTo>
                <a:cubicBezTo>
                  <a:pt x="215" y="267"/>
                  <a:pt x="215" y="267"/>
                  <a:pt x="215" y="267"/>
                </a:cubicBezTo>
                <a:cubicBezTo>
                  <a:pt x="210" y="235"/>
                  <a:pt x="210" y="235"/>
                  <a:pt x="210" y="235"/>
                </a:cubicBezTo>
                <a:cubicBezTo>
                  <a:pt x="216" y="226"/>
                  <a:pt x="216" y="226"/>
                  <a:pt x="216" y="226"/>
                </a:cubicBezTo>
                <a:cubicBezTo>
                  <a:pt x="207" y="220"/>
                  <a:pt x="207" y="220"/>
                  <a:pt x="207" y="220"/>
                </a:cubicBezTo>
                <a:cubicBezTo>
                  <a:pt x="204" y="208"/>
                  <a:pt x="204" y="208"/>
                  <a:pt x="204" y="208"/>
                </a:cubicBezTo>
                <a:cubicBezTo>
                  <a:pt x="212" y="203"/>
                  <a:pt x="212" y="203"/>
                  <a:pt x="212" y="203"/>
                </a:cubicBezTo>
                <a:cubicBezTo>
                  <a:pt x="219" y="205"/>
                  <a:pt x="219" y="205"/>
                  <a:pt x="219" y="205"/>
                </a:cubicBezTo>
                <a:cubicBezTo>
                  <a:pt x="220" y="196"/>
                  <a:pt x="220" y="196"/>
                  <a:pt x="220" y="196"/>
                </a:cubicBezTo>
                <a:cubicBezTo>
                  <a:pt x="224" y="195"/>
                  <a:pt x="224" y="195"/>
                  <a:pt x="224" y="195"/>
                </a:cubicBezTo>
                <a:cubicBezTo>
                  <a:pt x="232" y="197"/>
                  <a:pt x="232" y="197"/>
                  <a:pt x="232" y="197"/>
                </a:cubicBezTo>
                <a:cubicBezTo>
                  <a:pt x="240" y="194"/>
                  <a:pt x="240" y="194"/>
                  <a:pt x="240" y="194"/>
                </a:cubicBezTo>
                <a:cubicBezTo>
                  <a:pt x="239" y="188"/>
                  <a:pt x="239" y="188"/>
                  <a:pt x="239" y="188"/>
                </a:cubicBezTo>
                <a:cubicBezTo>
                  <a:pt x="244" y="182"/>
                  <a:pt x="244" y="182"/>
                  <a:pt x="244" y="182"/>
                </a:cubicBezTo>
                <a:cubicBezTo>
                  <a:pt x="246" y="189"/>
                  <a:pt x="246" y="189"/>
                  <a:pt x="246" y="189"/>
                </a:cubicBezTo>
                <a:cubicBezTo>
                  <a:pt x="256" y="189"/>
                  <a:pt x="256" y="189"/>
                  <a:pt x="256" y="189"/>
                </a:cubicBezTo>
                <a:cubicBezTo>
                  <a:pt x="261" y="184"/>
                  <a:pt x="261" y="184"/>
                  <a:pt x="261" y="184"/>
                </a:cubicBezTo>
                <a:cubicBezTo>
                  <a:pt x="264" y="189"/>
                  <a:pt x="264" y="189"/>
                  <a:pt x="264" y="189"/>
                </a:cubicBezTo>
                <a:cubicBezTo>
                  <a:pt x="274" y="189"/>
                  <a:pt x="274" y="189"/>
                  <a:pt x="274" y="189"/>
                </a:cubicBezTo>
                <a:cubicBezTo>
                  <a:pt x="277" y="183"/>
                  <a:pt x="277" y="183"/>
                  <a:pt x="277" y="183"/>
                </a:cubicBezTo>
                <a:cubicBezTo>
                  <a:pt x="284" y="188"/>
                  <a:pt x="284" y="188"/>
                  <a:pt x="284" y="188"/>
                </a:cubicBezTo>
                <a:cubicBezTo>
                  <a:pt x="290" y="182"/>
                  <a:pt x="290" y="182"/>
                  <a:pt x="290" y="182"/>
                </a:cubicBezTo>
                <a:cubicBezTo>
                  <a:pt x="296" y="182"/>
                  <a:pt x="296" y="182"/>
                  <a:pt x="296" y="182"/>
                </a:cubicBezTo>
                <a:cubicBezTo>
                  <a:pt x="294" y="170"/>
                  <a:pt x="294" y="170"/>
                  <a:pt x="294" y="170"/>
                </a:cubicBezTo>
                <a:cubicBezTo>
                  <a:pt x="302" y="163"/>
                  <a:pt x="302" y="163"/>
                  <a:pt x="302" y="163"/>
                </a:cubicBezTo>
                <a:cubicBezTo>
                  <a:pt x="307" y="157"/>
                  <a:pt x="307" y="157"/>
                  <a:pt x="307" y="157"/>
                </a:cubicBezTo>
                <a:cubicBezTo>
                  <a:pt x="315" y="161"/>
                  <a:pt x="315" y="161"/>
                  <a:pt x="315" y="161"/>
                </a:cubicBezTo>
                <a:cubicBezTo>
                  <a:pt x="308" y="168"/>
                  <a:pt x="308" y="168"/>
                  <a:pt x="308" y="168"/>
                </a:cubicBezTo>
                <a:cubicBezTo>
                  <a:pt x="312" y="168"/>
                  <a:pt x="312" y="168"/>
                  <a:pt x="312" y="168"/>
                </a:cubicBezTo>
                <a:cubicBezTo>
                  <a:pt x="319" y="165"/>
                  <a:pt x="319" y="165"/>
                  <a:pt x="319" y="165"/>
                </a:cubicBezTo>
                <a:cubicBezTo>
                  <a:pt x="326" y="168"/>
                  <a:pt x="326" y="168"/>
                  <a:pt x="326" y="168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7" y="152"/>
                  <a:pt x="337" y="152"/>
                  <a:pt x="337" y="152"/>
                </a:cubicBezTo>
                <a:cubicBezTo>
                  <a:pt x="334" y="146"/>
                  <a:pt x="334" y="146"/>
                  <a:pt x="334" y="146"/>
                </a:cubicBezTo>
                <a:cubicBezTo>
                  <a:pt x="328" y="149"/>
                  <a:pt x="328" y="149"/>
                  <a:pt x="328" y="149"/>
                </a:cubicBezTo>
                <a:cubicBezTo>
                  <a:pt x="318" y="136"/>
                  <a:pt x="318" y="136"/>
                  <a:pt x="318" y="136"/>
                </a:cubicBezTo>
                <a:cubicBezTo>
                  <a:pt x="321" y="132"/>
                  <a:pt x="321" y="132"/>
                  <a:pt x="321" y="132"/>
                </a:cubicBezTo>
                <a:cubicBezTo>
                  <a:pt x="317" y="128"/>
                  <a:pt x="317" y="128"/>
                  <a:pt x="317" y="128"/>
                </a:cubicBezTo>
                <a:cubicBezTo>
                  <a:pt x="320" y="126"/>
                  <a:pt x="320" y="126"/>
                  <a:pt x="320" y="126"/>
                </a:cubicBezTo>
                <a:cubicBezTo>
                  <a:pt x="319" y="118"/>
                  <a:pt x="319" y="118"/>
                  <a:pt x="319" y="118"/>
                </a:cubicBezTo>
                <a:cubicBezTo>
                  <a:pt x="326" y="113"/>
                  <a:pt x="326" y="113"/>
                  <a:pt x="326" y="113"/>
                </a:cubicBezTo>
                <a:cubicBezTo>
                  <a:pt x="331" y="116"/>
                  <a:pt x="331" y="116"/>
                  <a:pt x="331" y="116"/>
                </a:cubicBezTo>
                <a:cubicBezTo>
                  <a:pt x="336" y="117"/>
                  <a:pt x="336" y="117"/>
                  <a:pt x="336" y="117"/>
                </a:cubicBezTo>
                <a:cubicBezTo>
                  <a:pt x="342" y="115"/>
                  <a:pt x="342" y="115"/>
                  <a:pt x="342" y="115"/>
                </a:cubicBezTo>
                <a:cubicBezTo>
                  <a:pt x="343" y="109"/>
                  <a:pt x="343" y="109"/>
                  <a:pt x="343" y="109"/>
                </a:cubicBezTo>
                <a:cubicBezTo>
                  <a:pt x="331" y="96"/>
                  <a:pt x="331" y="96"/>
                  <a:pt x="331" y="96"/>
                </a:cubicBezTo>
                <a:cubicBezTo>
                  <a:pt x="330" y="93"/>
                  <a:pt x="330" y="93"/>
                  <a:pt x="330" y="93"/>
                </a:cubicBezTo>
                <a:cubicBezTo>
                  <a:pt x="326" y="93"/>
                  <a:pt x="326" y="93"/>
                  <a:pt x="326" y="93"/>
                </a:cubicBezTo>
                <a:cubicBezTo>
                  <a:pt x="326" y="87"/>
                  <a:pt x="326" y="87"/>
                  <a:pt x="326" y="87"/>
                </a:cubicBezTo>
                <a:cubicBezTo>
                  <a:pt x="316" y="77"/>
                  <a:pt x="316" y="77"/>
                  <a:pt x="316" y="77"/>
                </a:cubicBezTo>
                <a:cubicBezTo>
                  <a:pt x="312" y="81"/>
                  <a:pt x="312" y="81"/>
                  <a:pt x="312" y="81"/>
                </a:cubicBezTo>
                <a:cubicBezTo>
                  <a:pt x="309" y="85"/>
                  <a:pt x="309" y="85"/>
                  <a:pt x="309" y="85"/>
                </a:cubicBezTo>
                <a:cubicBezTo>
                  <a:pt x="303" y="88"/>
                  <a:pt x="303" y="88"/>
                  <a:pt x="303" y="88"/>
                </a:cubicBezTo>
                <a:cubicBezTo>
                  <a:pt x="298" y="82"/>
                  <a:pt x="298" y="82"/>
                  <a:pt x="298" y="82"/>
                </a:cubicBezTo>
                <a:cubicBezTo>
                  <a:pt x="297" y="76"/>
                  <a:pt x="297" y="76"/>
                  <a:pt x="297" y="76"/>
                </a:cubicBezTo>
                <a:cubicBezTo>
                  <a:pt x="289" y="73"/>
                  <a:pt x="289" y="73"/>
                  <a:pt x="289" y="73"/>
                </a:cubicBezTo>
                <a:cubicBezTo>
                  <a:pt x="289" y="73"/>
                  <a:pt x="282" y="70"/>
                  <a:pt x="282" y="70"/>
                </a:cubicBezTo>
                <a:cubicBezTo>
                  <a:pt x="281" y="70"/>
                  <a:pt x="267" y="70"/>
                  <a:pt x="267" y="70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56" y="85"/>
                  <a:pt x="256" y="85"/>
                  <a:pt x="256" y="85"/>
                </a:cubicBezTo>
                <a:cubicBezTo>
                  <a:pt x="261" y="92"/>
                  <a:pt x="261" y="92"/>
                  <a:pt x="261" y="92"/>
                </a:cubicBezTo>
                <a:cubicBezTo>
                  <a:pt x="255" y="98"/>
                  <a:pt x="255" y="98"/>
                  <a:pt x="255" y="98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1" y="118"/>
                  <a:pt x="251" y="118"/>
                  <a:pt x="251" y="118"/>
                </a:cubicBezTo>
                <a:cubicBezTo>
                  <a:pt x="242" y="123"/>
                  <a:pt x="242" y="123"/>
                  <a:pt x="242" y="123"/>
                </a:cubicBezTo>
                <a:cubicBezTo>
                  <a:pt x="242" y="131"/>
                  <a:pt x="242" y="131"/>
                  <a:pt x="242" y="131"/>
                </a:cubicBezTo>
                <a:cubicBezTo>
                  <a:pt x="238" y="127"/>
                  <a:pt x="238" y="127"/>
                  <a:pt x="238" y="127"/>
                </a:cubicBezTo>
                <a:cubicBezTo>
                  <a:pt x="237" y="120"/>
                  <a:pt x="237" y="120"/>
                  <a:pt x="237" y="120"/>
                </a:cubicBezTo>
                <a:cubicBezTo>
                  <a:pt x="234" y="117"/>
                  <a:pt x="234" y="117"/>
                  <a:pt x="234" y="117"/>
                </a:cubicBezTo>
                <a:cubicBezTo>
                  <a:pt x="229" y="122"/>
                  <a:pt x="229" y="122"/>
                  <a:pt x="229" y="122"/>
                </a:cubicBezTo>
                <a:cubicBezTo>
                  <a:pt x="224" y="124"/>
                  <a:pt x="224" y="124"/>
                  <a:pt x="224" y="124"/>
                </a:cubicBezTo>
                <a:cubicBezTo>
                  <a:pt x="214" y="127"/>
                  <a:pt x="214" y="127"/>
                  <a:pt x="214" y="127"/>
                </a:cubicBezTo>
                <a:cubicBezTo>
                  <a:pt x="207" y="138"/>
                  <a:pt x="207" y="138"/>
                  <a:pt x="207" y="138"/>
                </a:cubicBezTo>
                <a:cubicBezTo>
                  <a:pt x="199" y="139"/>
                  <a:pt x="199" y="139"/>
                  <a:pt x="199" y="139"/>
                </a:cubicBezTo>
                <a:cubicBezTo>
                  <a:pt x="190" y="131"/>
                  <a:pt x="190" y="131"/>
                  <a:pt x="190" y="131"/>
                </a:cubicBezTo>
                <a:cubicBezTo>
                  <a:pt x="190" y="103"/>
                  <a:pt x="190" y="103"/>
                  <a:pt x="190" y="103"/>
                </a:cubicBezTo>
                <a:cubicBezTo>
                  <a:pt x="191" y="91"/>
                  <a:pt x="191" y="91"/>
                  <a:pt x="191" y="91"/>
                </a:cubicBezTo>
                <a:cubicBezTo>
                  <a:pt x="192" y="79"/>
                  <a:pt x="192" y="79"/>
                  <a:pt x="192" y="79"/>
                </a:cubicBezTo>
                <a:cubicBezTo>
                  <a:pt x="182" y="73"/>
                  <a:pt x="182" y="73"/>
                  <a:pt x="182" y="73"/>
                </a:cubicBezTo>
                <a:cubicBezTo>
                  <a:pt x="181" y="68"/>
                  <a:pt x="181" y="68"/>
                  <a:pt x="181" y="68"/>
                </a:cubicBezTo>
                <a:cubicBezTo>
                  <a:pt x="178" y="63"/>
                  <a:pt x="178" y="63"/>
                  <a:pt x="178" y="63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78" y="53"/>
                  <a:pt x="178" y="53"/>
                  <a:pt x="178" y="53"/>
                </a:cubicBezTo>
                <a:cubicBezTo>
                  <a:pt x="178" y="47"/>
                  <a:pt x="178" y="47"/>
                  <a:pt x="178" y="47"/>
                </a:cubicBezTo>
                <a:cubicBezTo>
                  <a:pt x="173" y="44"/>
                  <a:pt x="173" y="44"/>
                  <a:pt x="173" y="44"/>
                </a:cubicBezTo>
                <a:cubicBezTo>
                  <a:pt x="164" y="41"/>
                  <a:pt x="164" y="41"/>
                  <a:pt x="164" y="41"/>
                </a:cubicBezTo>
                <a:cubicBezTo>
                  <a:pt x="166" y="34"/>
                  <a:pt x="166" y="34"/>
                  <a:pt x="166" y="34"/>
                </a:cubicBezTo>
                <a:cubicBezTo>
                  <a:pt x="163" y="28"/>
                  <a:pt x="163" y="28"/>
                  <a:pt x="163" y="28"/>
                </a:cubicBezTo>
                <a:cubicBezTo>
                  <a:pt x="159" y="20"/>
                  <a:pt x="159" y="20"/>
                  <a:pt x="159" y="20"/>
                </a:cubicBezTo>
                <a:cubicBezTo>
                  <a:pt x="154" y="14"/>
                  <a:pt x="154" y="14"/>
                  <a:pt x="154" y="14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1" y="10"/>
                  <a:pt x="141" y="10"/>
                  <a:pt x="141" y="10"/>
                </a:cubicBezTo>
                <a:cubicBezTo>
                  <a:pt x="148" y="6"/>
                  <a:pt x="148" y="6"/>
                  <a:pt x="148" y="6"/>
                </a:cubicBezTo>
                <a:lnTo>
                  <a:pt x="143" y="0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96" name="Ивановская обл.">
            <a:extLst>
              <a:ext uri="{FF2B5EF4-FFF2-40B4-BE49-F238E27FC236}">
                <a16:creationId xmlns:a16="http://schemas.microsoft.com/office/drawing/2014/main" xmlns="" id="{EEA03047-1B33-C4CD-10CF-2649F2CABBC2}"/>
              </a:ext>
            </a:extLst>
          </p:cNvPr>
          <p:cNvSpPr>
            <a:spLocks/>
          </p:cNvSpPr>
          <p:nvPr/>
        </p:nvSpPr>
        <p:spPr bwMode="auto">
          <a:xfrm>
            <a:off x="2239732" y="3931148"/>
            <a:ext cx="331276" cy="258186"/>
          </a:xfrm>
          <a:custGeom>
            <a:avLst/>
            <a:gdLst>
              <a:gd name="T0" fmla="*/ 133 w 135"/>
              <a:gd name="T1" fmla="*/ 77 h 118"/>
              <a:gd name="T2" fmla="*/ 116 w 135"/>
              <a:gd name="T3" fmla="*/ 77 h 118"/>
              <a:gd name="T4" fmla="*/ 116 w 135"/>
              <a:gd name="T5" fmla="*/ 89 h 118"/>
              <a:gd name="T6" fmla="*/ 100 w 135"/>
              <a:gd name="T7" fmla="*/ 89 h 118"/>
              <a:gd name="T8" fmla="*/ 89 w 135"/>
              <a:gd name="T9" fmla="*/ 79 h 118"/>
              <a:gd name="T10" fmla="*/ 81 w 135"/>
              <a:gd name="T11" fmla="*/ 87 h 118"/>
              <a:gd name="T12" fmla="*/ 77 w 135"/>
              <a:gd name="T13" fmla="*/ 102 h 118"/>
              <a:gd name="T14" fmla="*/ 66 w 135"/>
              <a:gd name="T15" fmla="*/ 112 h 118"/>
              <a:gd name="T16" fmla="*/ 50 w 135"/>
              <a:gd name="T17" fmla="*/ 114 h 118"/>
              <a:gd name="T18" fmla="*/ 37 w 135"/>
              <a:gd name="T19" fmla="*/ 118 h 118"/>
              <a:gd name="T20" fmla="*/ 41 w 135"/>
              <a:gd name="T21" fmla="*/ 116 h 118"/>
              <a:gd name="T22" fmla="*/ 48 w 135"/>
              <a:gd name="T23" fmla="*/ 75 h 118"/>
              <a:gd name="T24" fmla="*/ 21 w 135"/>
              <a:gd name="T25" fmla="*/ 46 h 118"/>
              <a:gd name="T26" fmla="*/ 4 w 135"/>
              <a:gd name="T27" fmla="*/ 41 h 118"/>
              <a:gd name="T28" fmla="*/ 4 w 135"/>
              <a:gd name="T29" fmla="*/ 31 h 118"/>
              <a:gd name="T30" fmla="*/ 8 w 135"/>
              <a:gd name="T31" fmla="*/ 16 h 118"/>
              <a:gd name="T32" fmla="*/ 0 w 135"/>
              <a:gd name="T33" fmla="*/ 8 h 118"/>
              <a:gd name="T34" fmla="*/ 10 w 135"/>
              <a:gd name="T35" fmla="*/ 0 h 118"/>
              <a:gd name="T36" fmla="*/ 31 w 135"/>
              <a:gd name="T37" fmla="*/ 0 h 118"/>
              <a:gd name="T38" fmla="*/ 35 w 135"/>
              <a:gd name="T39" fmla="*/ 6 h 118"/>
              <a:gd name="T40" fmla="*/ 50 w 135"/>
              <a:gd name="T41" fmla="*/ 8 h 118"/>
              <a:gd name="T42" fmla="*/ 50 w 135"/>
              <a:gd name="T43" fmla="*/ 4 h 118"/>
              <a:gd name="T44" fmla="*/ 58 w 135"/>
              <a:gd name="T45" fmla="*/ 18 h 118"/>
              <a:gd name="T46" fmla="*/ 69 w 135"/>
              <a:gd name="T47" fmla="*/ 18 h 118"/>
              <a:gd name="T48" fmla="*/ 77 w 135"/>
              <a:gd name="T49" fmla="*/ 23 h 118"/>
              <a:gd name="T50" fmla="*/ 85 w 135"/>
              <a:gd name="T51" fmla="*/ 14 h 118"/>
              <a:gd name="T52" fmla="*/ 91 w 135"/>
              <a:gd name="T53" fmla="*/ 14 h 118"/>
              <a:gd name="T54" fmla="*/ 94 w 135"/>
              <a:gd name="T55" fmla="*/ 25 h 118"/>
              <a:gd name="T56" fmla="*/ 108 w 135"/>
              <a:gd name="T57" fmla="*/ 37 h 118"/>
              <a:gd name="T58" fmla="*/ 123 w 135"/>
              <a:gd name="T59" fmla="*/ 37 h 118"/>
              <a:gd name="T60" fmla="*/ 119 w 135"/>
              <a:gd name="T61" fmla="*/ 52 h 118"/>
              <a:gd name="T62" fmla="*/ 135 w 135"/>
              <a:gd name="T63" fmla="*/ 62 h 118"/>
              <a:gd name="T64" fmla="*/ 133 w 135"/>
              <a:gd name="T65" fmla="*/ 7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5" h="118">
                <a:moveTo>
                  <a:pt x="133" y="77"/>
                </a:moveTo>
                <a:lnTo>
                  <a:pt x="116" y="77"/>
                </a:lnTo>
                <a:lnTo>
                  <a:pt x="116" y="89"/>
                </a:lnTo>
                <a:lnTo>
                  <a:pt x="100" y="89"/>
                </a:lnTo>
                <a:lnTo>
                  <a:pt x="89" y="79"/>
                </a:lnTo>
                <a:lnTo>
                  <a:pt x="81" y="87"/>
                </a:lnTo>
                <a:lnTo>
                  <a:pt x="77" y="102"/>
                </a:lnTo>
                <a:lnTo>
                  <a:pt x="66" y="112"/>
                </a:lnTo>
                <a:lnTo>
                  <a:pt x="50" y="114"/>
                </a:lnTo>
                <a:lnTo>
                  <a:pt x="37" y="118"/>
                </a:lnTo>
                <a:lnTo>
                  <a:pt x="41" y="116"/>
                </a:lnTo>
                <a:lnTo>
                  <a:pt x="48" y="75"/>
                </a:lnTo>
                <a:lnTo>
                  <a:pt x="21" y="46"/>
                </a:lnTo>
                <a:lnTo>
                  <a:pt x="4" y="41"/>
                </a:lnTo>
                <a:lnTo>
                  <a:pt x="4" y="31"/>
                </a:lnTo>
                <a:lnTo>
                  <a:pt x="8" y="16"/>
                </a:lnTo>
                <a:lnTo>
                  <a:pt x="0" y="8"/>
                </a:lnTo>
                <a:lnTo>
                  <a:pt x="10" y="0"/>
                </a:lnTo>
                <a:lnTo>
                  <a:pt x="31" y="0"/>
                </a:lnTo>
                <a:lnTo>
                  <a:pt x="35" y="6"/>
                </a:lnTo>
                <a:lnTo>
                  <a:pt x="50" y="8"/>
                </a:lnTo>
                <a:lnTo>
                  <a:pt x="50" y="4"/>
                </a:lnTo>
                <a:lnTo>
                  <a:pt x="58" y="18"/>
                </a:lnTo>
                <a:lnTo>
                  <a:pt x="69" y="18"/>
                </a:lnTo>
                <a:lnTo>
                  <a:pt x="77" y="23"/>
                </a:lnTo>
                <a:lnTo>
                  <a:pt x="85" y="14"/>
                </a:lnTo>
                <a:lnTo>
                  <a:pt x="91" y="14"/>
                </a:lnTo>
                <a:lnTo>
                  <a:pt x="94" y="25"/>
                </a:lnTo>
                <a:lnTo>
                  <a:pt x="108" y="37"/>
                </a:lnTo>
                <a:lnTo>
                  <a:pt x="123" y="37"/>
                </a:lnTo>
                <a:lnTo>
                  <a:pt x="119" y="52"/>
                </a:lnTo>
                <a:lnTo>
                  <a:pt x="135" y="62"/>
                </a:lnTo>
                <a:lnTo>
                  <a:pt x="133" y="77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97" name="Воронежская обл.">
            <a:extLst>
              <a:ext uri="{FF2B5EF4-FFF2-40B4-BE49-F238E27FC236}">
                <a16:creationId xmlns:a16="http://schemas.microsoft.com/office/drawing/2014/main" xmlns="" id="{8217FD7D-7C54-6F9F-55FD-EE759EEBBFB2}"/>
              </a:ext>
            </a:extLst>
          </p:cNvPr>
          <p:cNvSpPr>
            <a:spLocks/>
          </p:cNvSpPr>
          <p:nvPr/>
        </p:nvSpPr>
        <p:spPr bwMode="auto">
          <a:xfrm>
            <a:off x="1533011" y="4381879"/>
            <a:ext cx="414707" cy="369774"/>
          </a:xfrm>
          <a:custGeom>
            <a:avLst/>
            <a:gdLst>
              <a:gd name="T0" fmla="*/ 7 w 81"/>
              <a:gd name="T1" fmla="*/ 72 h 81"/>
              <a:gd name="T2" fmla="*/ 4 w 81"/>
              <a:gd name="T3" fmla="*/ 65 h 81"/>
              <a:gd name="T4" fmla="*/ 0 w 81"/>
              <a:gd name="T5" fmla="*/ 55 h 81"/>
              <a:gd name="T6" fmla="*/ 0 w 81"/>
              <a:gd name="T7" fmla="*/ 55 h 81"/>
              <a:gd name="T8" fmla="*/ 4 w 81"/>
              <a:gd name="T9" fmla="*/ 52 h 81"/>
              <a:gd name="T10" fmla="*/ 4 w 81"/>
              <a:gd name="T11" fmla="*/ 48 h 81"/>
              <a:gd name="T12" fmla="*/ 6 w 81"/>
              <a:gd name="T13" fmla="*/ 47 h 81"/>
              <a:gd name="T14" fmla="*/ 6 w 81"/>
              <a:gd name="T15" fmla="*/ 43 h 81"/>
              <a:gd name="T16" fmla="*/ 11 w 81"/>
              <a:gd name="T17" fmla="*/ 40 h 81"/>
              <a:gd name="T18" fmla="*/ 10 w 81"/>
              <a:gd name="T19" fmla="*/ 29 h 81"/>
              <a:gd name="T20" fmla="*/ 16 w 81"/>
              <a:gd name="T21" fmla="*/ 26 h 81"/>
              <a:gd name="T22" fmla="*/ 13 w 81"/>
              <a:gd name="T23" fmla="*/ 21 h 81"/>
              <a:gd name="T24" fmla="*/ 14 w 81"/>
              <a:gd name="T25" fmla="*/ 16 h 81"/>
              <a:gd name="T26" fmla="*/ 15 w 81"/>
              <a:gd name="T27" fmla="*/ 10 h 81"/>
              <a:gd name="T28" fmla="*/ 17 w 81"/>
              <a:gd name="T29" fmla="*/ 10 h 81"/>
              <a:gd name="T30" fmla="*/ 18 w 81"/>
              <a:gd name="T31" fmla="*/ 4 h 81"/>
              <a:gd name="T32" fmla="*/ 21 w 81"/>
              <a:gd name="T33" fmla="*/ 2 h 81"/>
              <a:gd name="T34" fmla="*/ 25 w 81"/>
              <a:gd name="T35" fmla="*/ 3 h 81"/>
              <a:gd name="T36" fmla="*/ 29 w 81"/>
              <a:gd name="T37" fmla="*/ 1 h 81"/>
              <a:gd name="T38" fmla="*/ 35 w 81"/>
              <a:gd name="T39" fmla="*/ 0 h 81"/>
              <a:gd name="T40" fmla="*/ 38 w 81"/>
              <a:gd name="T41" fmla="*/ 6 h 81"/>
              <a:gd name="T42" fmla="*/ 45 w 81"/>
              <a:gd name="T43" fmla="*/ 8 h 81"/>
              <a:gd name="T44" fmla="*/ 44 w 81"/>
              <a:gd name="T45" fmla="*/ 15 h 81"/>
              <a:gd name="T46" fmla="*/ 47 w 81"/>
              <a:gd name="T47" fmla="*/ 16 h 81"/>
              <a:gd name="T48" fmla="*/ 53 w 81"/>
              <a:gd name="T49" fmla="*/ 18 h 81"/>
              <a:gd name="T50" fmla="*/ 60 w 81"/>
              <a:gd name="T51" fmla="*/ 29 h 81"/>
              <a:gd name="T52" fmla="*/ 59 w 81"/>
              <a:gd name="T53" fmla="*/ 32 h 81"/>
              <a:gd name="T54" fmla="*/ 69 w 81"/>
              <a:gd name="T55" fmla="*/ 40 h 81"/>
              <a:gd name="T56" fmla="*/ 81 w 81"/>
              <a:gd name="T57" fmla="*/ 55 h 81"/>
              <a:gd name="T58" fmla="*/ 78 w 81"/>
              <a:gd name="T59" fmla="*/ 56 h 81"/>
              <a:gd name="T60" fmla="*/ 81 w 81"/>
              <a:gd name="T61" fmla="*/ 62 h 81"/>
              <a:gd name="T62" fmla="*/ 78 w 81"/>
              <a:gd name="T63" fmla="*/ 65 h 81"/>
              <a:gd name="T64" fmla="*/ 72 w 81"/>
              <a:gd name="T65" fmla="*/ 64 h 81"/>
              <a:gd name="T66" fmla="*/ 67 w 81"/>
              <a:gd name="T67" fmla="*/ 61 h 81"/>
              <a:gd name="T68" fmla="*/ 61 w 81"/>
              <a:gd name="T69" fmla="*/ 58 h 81"/>
              <a:gd name="T70" fmla="*/ 56 w 81"/>
              <a:gd name="T71" fmla="*/ 61 h 81"/>
              <a:gd name="T72" fmla="*/ 45 w 81"/>
              <a:gd name="T73" fmla="*/ 61 h 81"/>
              <a:gd name="T74" fmla="*/ 45 w 81"/>
              <a:gd name="T75" fmla="*/ 66 h 81"/>
              <a:gd name="T76" fmla="*/ 36 w 81"/>
              <a:gd name="T77" fmla="*/ 77 h 81"/>
              <a:gd name="T78" fmla="*/ 27 w 81"/>
              <a:gd name="T79" fmla="*/ 77 h 81"/>
              <a:gd name="T80" fmla="*/ 25 w 81"/>
              <a:gd name="T81" fmla="*/ 79 h 81"/>
              <a:gd name="T82" fmla="*/ 20 w 81"/>
              <a:gd name="T83" fmla="*/ 81 h 81"/>
              <a:gd name="T84" fmla="*/ 17 w 81"/>
              <a:gd name="T85" fmla="*/ 77 h 81"/>
              <a:gd name="T86" fmla="*/ 11 w 81"/>
              <a:gd name="T87" fmla="*/ 76 h 81"/>
              <a:gd name="T88" fmla="*/ 10 w 81"/>
              <a:gd name="T89" fmla="*/ 71 h 81"/>
              <a:gd name="T90" fmla="*/ 7 w 81"/>
              <a:gd name="T91" fmla="*/ 7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1" h="81">
                <a:moveTo>
                  <a:pt x="7" y="72"/>
                </a:moveTo>
                <a:cubicBezTo>
                  <a:pt x="6" y="69"/>
                  <a:pt x="3" y="68"/>
                  <a:pt x="4" y="65"/>
                </a:cubicBezTo>
                <a:cubicBezTo>
                  <a:pt x="4" y="62"/>
                  <a:pt x="1" y="57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4" y="52"/>
                  <a:pt x="4" y="52"/>
                  <a:pt x="4" y="52"/>
                </a:cubicBezTo>
                <a:cubicBezTo>
                  <a:pt x="4" y="48"/>
                  <a:pt x="4" y="48"/>
                  <a:pt x="4" y="48"/>
                </a:cubicBezTo>
                <a:cubicBezTo>
                  <a:pt x="6" y="47"/>
                  <a:pt x="6" y="47"/>
                  <a:pt x="6" y="47"/>
                </a:cubicBezTo>
                <a:cubicBezTo>
                  <a:pt x="6" y="43"/>
                  <a:pt x="6" y="43"/>
                  <a:pt x="6" y="43"/>
                </a:cubicBezTo>
                <a:cubicBezTo>
                  <a:pt x="11" y="40"/>
                  <a:pt x="11" y="40"/>
                  <a:pt x="11" y="40"/>
                </a:cubicBezTo>
                <a:cubicBezTo>
                  <a:pt x="10" y="29"/>
                  <a:pt x="10" y="29"/>
                  <a:pt x="10" y="29"/>
                </a:cubicBezTo>
                <a:cubicBezTo>
                  <a:pt x="16" y="26"/>
                  <a:pt x="16" y="26"/>
                  <a:pt x="16" y="26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0"/>
                  <a:pt x="15" y="10"/>
                  <a:pt x="15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4"/>
                  <a:pt x="18" y="4"/>
                  <a:pt x="18" y="4"/>
                </a:cubicBezTo>
                <a:cubicBezTo>
                  <a:pt x="21" y="2"/>
                  <a:pt x="21" y="2"/>
                  <a:pt x="21" y="2"/>
                </a:cubicBezTo>
                <a:cubicBezTo>
                  <a:pt x="25" y="3"/>
                  <a:pt x="25" y="3"/>
                  <a:pt x="25" y="3"/>
                </a:cubicBezTo>
                <a:cubicBezTo>
                  <a:pt x="29" y="1"/>
                  <a:pt x="29" y="1"/>
                  <a:pt x="29" y="1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6"/>
                  <a:pt x="38" y="6"/>
                  <a:pt x="38" y="6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15"/>
                  <a:pt x="44" y="15"/>
                  <a:pt x="44" y="15"/>
                </a:cubicBezTo>
                <a:cubicBezTo>
                  <a:pt x="47" y="16"/>
                  <a:pt x="47" y="16"/>
                  <a:pt x="47" y="16"/>
                </a:cubicBezTo>
                <a:cubicBezTo>
                  <a:pt x="53" y="18"/>
                  <a:pt x="53" y="18"/>
                  <a:pt x="53" y="18"/>
                </a:cubicBezTo>
                <a:cubicBezTo>
                  <a:pt x="60" y="29"/>
                  <a:pt x="60" y="29"/>
                  <a:pt x="60" y="29"/>
                </a:cubicBezTo>
                <a:cubicBezTo>
                  <a:pt x="59" y="32"/>
                  <a:pt x="59" y="32"/>
                  <a:pt x="59" y="32"/>
                </a:cubicBezTo>
                <a:cubicBezTo>
                  <a:pt x="69" y="40"/>
                  <a:pt x="69" y="40"/>
                  <a:pt x="69" y="40"/>
                </a:cubicBezTo>
                <a:cubicBezTo>
                  <a:pt x="81" y="55"/>
                  <a:pt x="81" y="55"/>
                  <a:pt x="81" y="55"/>
                </a:cubicBezTo>
                <a:cubicBezTo>
                  <a:pt x="78" y="56"/>
                  <a:pt x="78" y="56"/>
                  <a:pt x="78" y="56"/>
                </a:cubicBezTo>
                <a:cubicBezTo>
                  <a:pt x="81" y="62"/>
                  <a:pt x="81" y="62"/>
                  <a:pt x="81" y="62"/>
                </a:cubicBezTo>
                <a:cubicBezTo>
                  <a:pt x="78" y="65"/>
                  <a:pt x="78" y="65"/>
                  <a:pt x="78" y="65"/>
                </a:cubicBezTo>
                <a:cubicBezTo>
                  <a:pt x="77" y="65"/>
                  <a:pt x="72" y="64"/>
                  <a:pt x="72" y="64"/>
                </a:cubicBezTo>
                <a:cubicBezTo>
                  <a:pt x="71" y="64"/>
                  <a:pt x="67" y="63"/>
                  <a:pt x="67" y="61"/>
                </a:cubicBezTo>
                <a:cubicBezTo>
                  <a:pt x="67" y="58"/>
                  <a:pt x="63" y="58"/>
                  <a:pt x="61" y="58"/>
                </a:cubicBezTo>
                <a:cubicBezTo>
                  <a:pt x="58" y="58"/>
                  <a:pt x="56" y="61"/>
                  <a:pt x="56" y="61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61"/>
                  <a:pt x="45" y="64"/>
                  <a:pt x="45" y="66"/>
                </a:cubicBezTo>
                <a:cubicBezTo>
                  <a:pt x="46" y="69"/>
                  <a:pt x="36" y="77"/>
                  <a:pt x="36" y="77"/>
                </a:cubicBezTo>
                <a:cubicBezTo>
                  <a:pt x="27" y="77"/>
                  <a:pt x="27" y="77"/>
                  <a:pt x="27" y="77"/>
                </a:cubicBezTo>
                <a:cubicBezTo>
                  <a:pt x="27" y="77"/>
                  <a:pt x="25" y="78"/>
                  <a:pt x="25" y="79"/>
                </a:cubicBezTo>
                <a:cubicBezTo>
                  <a:pt x="25" y="81"/>
                  <a:pt x="22" y="81"/>
                  <a:pt x="20" y="81"/>
                </a:cubicBezTo>
                <a:cubicBezTo>
                  <a:pt x="19" y="81"/>
                  <a:pt x="17" y="77"/>
                  <a:pt x="17" y="77"/>
                </a:cubicBezTo>
                <a:cubicBezTo>
                  <a:pt x="11" y="76"/>
                  <a:pt x="11" y="76"/>
                  <a:pt x="11" y="76"/>
                </a:cubicBezTo>
                <a:cubicBezTo>
                  <a:pt x="10" y="71"/>
                  <a:pt x="10" y="71"/>
                  <a:pt x="10" y="71"/>
                </a:cubicBezTo>
                <a:lnTo>
                  <a:pt x="7" y="72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98" name="Вологодская обл.">
            <a:extLst>
              <a:ext uri="{FF2B5EF4-FFF2-40B4-BE49-F238E27FC236}">
                <a16:creationId xmlns:a16="http://schemas.microsoft.com/office/drawing/2014/main" xmlns="" id="{32F076A7-22D1-2B2D-09FF-7A8DDB60A0A5}"/>
              </a:ext>
            </a:extLst>
          </p:cNvPr>
          <p:cNvSpPr>
            <a:spLocks/>
          </p:cNvSpPr>
          <p:nvPr/>
        </p:nvSpPr>
        <p:spPr bwMode="auto">
          <a:xfrm>
            <a:off x="2178385" y="3342574"/>
            <a:ext cx="900578" cy="656403"/>
          </a:xfrm>
          <a:custGeom>
            <a:avLst/>
            <a:gdLst>
              <a:gd name="T0" fmla="*/ 344 w 367"/>
              <a:gd name="T1" fmla="*/ 258 h 300"/>
              <a:gd name="T2" fmla="*/ 321 w 367"/>
              <a:gd name="T3" fmla="*/ 258 h 300"/>
              <a:gd name="T4" fmla="*/ 327 w 367"/>
              <a:gd name="T5" fmla="*/ 281 h 300"/>
              <a:gd name="T6" fmla="*/ 323 w 367"/>
              <a:gd name="T7" fmla="*/ 298 h 300"/>
              <a:gd name="T8" fmla="*/ 296 w 367"/>
              <a:gd name="T9" fmla="*/ 298 h 300"/>
              <a:gd name="T10" fmla="*/ 275 w 367"/>
              <a:gd name="T11" fmla="*/ 300 h 300"/>
              <a:gd name="T12" fmla="*/ 241 w 367"/>
              <a:gd name="T13" fmla="*/ 271 h 300"/>
              <a:gd name="T14" fmla="*/ 223 w 367"/>
              <a:gd name="T15" fmla="*/ 246 h 300"/>
              <a:gd name="T16" fmla="*/ 191 w 367"/>
              <a:gd name="T17" fmla="*/ 219 h 300"/>
              <a:gd name="T18" fmla="*/ 158 w 367"/>
              <a:gd name="T19" fmla="*/ 221 h 300"/>
              <a:gd name="T20" fmla="*/ 112 w 367"/>
              <a:gd name="T21" fmla="*/ 212 h 300"/>
              <a:gd name="T22" fmla="*/ 104 w 367"/>
              <a:gd name="T23" fmla="*/ 175 h 300"/>
              <a:gd name="T24" fmla="*/ 73 w 367"/>
              <a:gd name="T25" fmla="*/ 160 h 300"/>
              <a:gd name="T26" fmla="*/ 46 w 367"/>
              <a:gd name="T27" fmla="*/ 133 h 300"/>
              <a:gd name="T28" fmla="*/ 16 w 367"/>
              <a:gd name="T29" fmla="*/ 131 h 300"/>
              <a:gd name="T30" fmla="*/ 14 w 367"/>
              <a:gd name="T31" fmla="*/ 104 h 300"/>
              <a:gd name="T32" fmla="*/ 8 w 367"/>
              <a:gd name="T33" fmla="*/ 79 h 300"/>
              <a:gd name="T34" fmla="*/ 19 w 367"/>
              <a:gd name="T35" fmla="*/ 75 h 300"/>
              <a:gd name="T36" fmla="*/ 62 w 367"/>
              <a:gd name="T37" fmla="*/ 33 h 300"/>
              <a:gd name="T38" fmla="*/ 89 w 367"/>
              <a:gd name="T39" fmla="*/ 8 h 300"/>
              <a:gd name="T40" fmla="*/ 112 w 367"/>
              <a:gd name="T41" fmla="*/ 4 h 300"/>
              <a:gd name="T42" fmla="*/ 139 w 367"/>
              <a:gd name="T43" fmla="*/ 8 h 300"/>
              <a:gd name="T44" fmla="*/ 166 w 367"/>
              <a:gd name="T45" fmla="*/ 8 h 300"/>
              <a:gd name="T46" fmla="*/ 169 w 367"/>
              <a:gd name="T47" fmla="*/ 46 h 300"/>
              <a:gd name="T48" fmla="*/ 162 w 367"/>
              <a:gd name="T49" fmla="*/ 77 h 300"/>
              <a:gd name="T50" fmla="*/ 173 w 367"/>
              <a:gd name="T51" fmla="*/ 98 h 300"/>
              <a:gd name="T52" fmla="*/ 191 w 367"/>
              <a:gd name="T53" fmla="*/ 117 h 300"/>
              <a:gd name="T54" fmla="*/ 210 w 367"/>
              <a:gd name="T55" fmla="*/ 133 h 300"/>
              <a:gd name="T56" fmla="*/ 244 w 367"/>
              <a:gd name="T57" fmla="*/ 142 h 300"/>
              <a:gd name="T58" fmla="*/ 271 w 367"/>
              <a:gd name="T59" fmla="*/ 162 h 300"/>
              <a:gd name="T60" fmla="*/ 289 w 367"/>
              <a:gd name="T61" fmla="*/ 173 h 300"/>
              <a:gd name="T62" fmla="*/ 308 w 367"/>
              <a:gd name="T63" fmla="*/ 187 h 300"/>
              <a:gd name="T64" fmla="*/ 331 w 367"/>
              <a:gd name="T65" fmla="*/ 187 h 300"/>
              <a:gd name="T66" fmla="*/ 339 w 367"/>
              <a:gd name="T67" fmla="*/ 204 h 300"/>
              <a:gd name="T68" fmla="*/ 362 w 367"/>
              <a:gd name="T69" fmla="*/ 225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7" h="300">
                <a:moveTo>
                  <a:pt x="367" y="235"/>
                </a:moveTo>
                <a:lnTo>
                  <a:pt x="344" y="258"/>
                </a:lnTo>
                <a:lnTo>
                  <a:pt x="331" y="250"/>
                </a:lnTo>
                <a:lnTo>
                  <a:pt x="321" y="258"/>
                </a:lnTo>
                <a:lnTo>
                  <a:pt x="337" y="273"/>
                </a:lnTo>
                <a:lnTo>
                  <a:pt x="327" y="281"/>
                </a:lnTo>
                <a:lnTo>
                  <a:pt x="327" y="292"/>
                </a:lnTo>
                <a:lnTo>
                  <a:pt x="323" y="298"/>
                </a:lnTo>
                <a:lnTo>
                  <a:pt x="306" y="281"/>
                </a:lnTo>
                <a:lnTo>
                  <a:pt x="296" y="298"/>
                </a:lnTo>
                <a:lnTo>
                  <a:pt x="283" y="294"/>
                </a:lnTo>
                <a:lnTo>
                  <a:pt x="275" y="300"/>
                </a:lnTo>
                <a:lnTo>
                  <a:pt x="264" y="281"/>
                </a:lnTo>
                <a:lnTo>
                  <a:pt x="241" y="271"/>
                </a:lnTo>
                <a:lnTo>
                  <a:pt x="237" y="260"/>
                </a:lnTo>
                <a:lnTo>
                  <a:pt x="223" y="246"/>
                </a:lnTo>
                <a:lnTo>
                  <a:pt x="206" y="242"/>
                </a:lnTo>
                <a:lnTo>
                  <a:pt x="191" y="219"/>
                </a:lnTo>
                <a:lnTo>
                  <a:pt x="179" y="225"/>
                </a:lnTo>
                <a:lnTo>
                  <a:pt x="158" y="221"/>
                </a:lnTo>
                <a:lnTo>
                  <a:pt x="131" y="231"/>
                </a:lnTo>
                <a:lnTo>
                  <a:pt x="112" y="212"/>
                </a:lnTo>
                <a:lnTo>
                  <a:pt x="112" y="185"/>
                </a:lnTo>
                <a:lnTo>
                  <a:pt x="104" y="175"/>
                </a:lnTo>
                <a:lnTo>
                  <a:pt x="96" y="181"/>
                </a:lnTo>
                <a:lnTo>
                  <a:pt x="73" y="160"/>
                </a:lnTo>
                <a:lnTo>
                  <a:pt x="48" y="160"/>
                </a:lnTo>
                <a:lnTo>
                  <a:pt x="46" y="133"/>
                </a:lnTo>
                <a:lnTo>
                  <a:pt x="19" y="133"/>
                </a:lnTo>
                <a:lnTo>
                  <a:pt x="16" y="131"/>
                </a:lnTo>
                <a:lnTo>
                  <a:pt x="21" y="117"/>
                </a:lnTo>
                <a:lnTo>
                  <a:pt x="14" y="104"/>
                </a:lnTo>
                <a:lnTo>
                  <a:pt x="0" y="96"/>
                </a:lnTo>
                <a:lnTo>
                  <a:pt x="8" y="79"/>
                </a:lnTo>
                <a:lnTo>
                  <a:pt x="8" y="75"/>
                </a:lnTo>
                <a:lnTo>
                  <a:pt x="19" y="75"/>
                </a:lnTo>
                <a:lnTo>
                  <a:pt x="41" y="71"/>
                </a:lnTo>
                <a:lnTo>
                  <a:pt x="62" y="33"/>
                </a:lnTo>
                <a:lnTo>
                  <a:pt x="81" y="23"/>
                </a:lnTo>
                <a:lnTo>
                  <a:pt x="89" y="8"/>
                </a:lnTo>
                <a:lnTo>
                  <a:pt x="100" y="12"/>
                </a:lnTo>
                <a:lnTo>
                  <a:pt x="112" y="4"/>
                </a:lnTo>
                <a:lnTo>
                  <a:pt x="131" y="0"/>
                </a:lnTo>
                <a:lnTo>
                  <a:pt x="139" y="8"/>
                </a:lnTo>
                <a:lnTo>
                  <a:pt x="150" y="6"/>
                </a:lnTo>
                <a:lnTo>
                  <a:pt x="166" y="8"/>
                </a:lnTo>
                <a:lnTo>
                  <a:pt x="179" y="31"/>
                </a:lnTo>
                <a:lnTo>
                  <a:pt x="169" y="46"/>
                </a:lnTo>
                <a:lnTo>
                  <a:pt x="162" y="62"/>
                </a:lnTo>
                <a:lnTo>
                  <a:pt x="162" y="77"/>
                </a:lnTo>
                <a:lnTo>
                  <a:pt x="173" y="87"/>
                </a:lnTo>
                <a:lnTo>
                  <a:pt x="173" y="98"/>
                </a:lnTo>
                <a:lnTo>
                  <a:pt x="183" y="102"/>
                </a:lnTo>
                <a:lnTo>
                  <a:pt x="191" y="117"/>
                </a:lnTo>
                <a:lnTo>
                  <a:pt x="208" y="119"/>
                </a:lnTo>
                <a:lnTo>
                  <a:pt x="210" y="133"/>
                </a:lnTo>
                <a:lnTo>
                  <a:pt x="235" y="131"/>
                </a:lnTo>
                <a:lnTo>
                  <a:pt x="244" y="142"/>
                </a:lnTo>
                <a:lnTo>
                  <a:pt x="254" y="146"/>
                </a:lnTo>
                <a:lnTo>
                  <a:pt x="271" y="162"/>
                </a:lnTo>
                <a:lnTo>
                  <a:pt x="275" y="177"/>
                </a:lnTo>
                <a:lnTo>
                  <a:pt x="289" y="173"/>
                </a:lnTo>
                <a:lnTo>
                  <a:pt x="304" y="173"/>
                </a:lnTo>
                <a:lnTo>
                  <a:pt x="308" y="187"/>
                </a:lnTo>
                <a:lnTo>
                  <a:pt x="325" y="200"/>
                </a:lnTo>
                <a:lnTo>
                  <a:pt x="331" y="187"/>
                </a:lnTo>
                <a:lnTo>
                  <a:pt x="346" y="198"/>
                </a:lnTo>
                <a:lnTo>
                  <a:pt x="339" y="204"/>
                </a:lnTo>
                <a:lnTo>
                  <a:pt x="360" y="217"/>
                </a:lnTo>
                <a:lnTo>
                  <a:pt x="362" y="225"/>
                </a:lnTo>
                <a:lnTo>
                  <a:pt x="367" y="235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199" name="Волгоградская обл.">
            <a:extLst>
              <a:ext uri="{FF2B5EF4-FFF2-40B4-BE49-F238E27FC236}">
                <a16:creationId xmlns:a16="http://schemas.microsoft.com/office/drawing/2014/main" xmlns="" id="{29D15115-0504-4F50-FE0F-F21E733DC008}"/>
              </a:ext>
            </a:extLst>
          </p:cNvPr>
          <p:cNvSpPr>
            <a:spLocks/>
          </p:cNvSpPr>
          <p:nvPr/>
        </p:nvSpPr>
        <p:spPr bwMode="auto">
          <a:xfrm>
            <a:off x="1560003" y="4646627"/>
            <a:ext cx="628196" cy="518559"/>
          </a:xfrm>
          <a:custGeom>
            <a:avLst/>
            <a:gdLst>
              <a:gd name="T0" fmla="*/ 123 w 123"/>
              <a:gd name="T1" fmla="*/ 83 h 114"/>
              <a:gd name="T2" fmla="*/ 120 w 123"/>
              <a:gd name="T3" fmla="*/ 87 h 114"/>
              <a:gd name="T4" fmla="*/ 108 w 123"/>
              <a:gd name="T5" fmla="*/ 92 h 114"/>
              <a:gd name="T6" fmla="*/ 101 w 123"/>
              <a:gd name="T7" fmla="*/ 108 h 114"/>
              <a:gd name="T8" fmla="*/ 87 w 123"/>
              <a:gd name="T9" fmla="*/ 114 h 114"/>
              <a:gd name="T10" fmla="*/ 83 w 123"/>
              <a:gd name="T11" fmla="*/ 104 h 114"/>
              <a:gd name="T12" fmla="*/ 72 w 123"/>
              <a:gd name="T13" fmla="*/ 105 h 114"/>
              <a:gd name="T14" fmla="*/ 65 w 123"/>
              <a:gd name="T15" fmla="*/ 103 h 114"/>
              <a:gd name="T16" fmla="*/ 64 w 123"/>
              <a:gd name="T17" fmla="*/ 101 h 114"/>
              <a:gd name="T18" fmla="*/ 54 w 123"/>
              <a:gd name="T19" fmla="*/ 102 h 114"/>
              <a:gd name="T20" fmla="*/ 51 w 123"/>
              <a:gd name="T21" fmla="*/ 108 h 114"/>
              <a:gd name="T22" fmla="*/ 47 w 123"/>
              <a:gd name="T23" fmla="*/ 107 h 114"/>
              <a:gd name="T24" fmla="*/ 42 w 123"/>
              <a:gd name="T25" fmla="*/ 104 h 114"/>
              <a:gd name="T26" fmla="*/ 42 w 123"/>
              <a:gd name="T27" fmla="*/ 97 h 114"/>
              <a:gd name="T28" fmla="*/ 39 w 123"/>
              <a:gd name="T29" fmla="*/ 96 h 114"/>
              <a:gd name="T30" fmla="*/ 37 w 123"/>
              <a:gd name="T31" fmla="*/ 101 h 114"/>
              <a:gd name="T32" fmla="*/ 35 w 123"/>
              <a:gd name="T33" fmla="*/ 106 h 114"/>
              <a:gd name="T34" fmla="*/ 31 w 123"/>
              <a:gd name="T35" fmla="*/ 103 h 114"/>
              <a:gd name="T36" fmla="*/ 24 w 123"/>
              <a:gd name="T37" fmla="*/ 104 h 114"/>
              <a:gd name="T38" fmla="*/ 20 w 123"/>
              <a:gd name="T39" fmla="*/ 101 h 114"/>
              <a:gd name="T40" fmla="*/ 15 w 123"/>
              <a:gd name="T41" fmla="*/ 106 h 114"/>
              <a:gd name="T42" fmla="*/ 15 w 123"/>
              <a:gd name="T43" fmla="*/ 106 h 114"/>
              <a:gd name="T44" fmla="*/ 14 w 123"/>
              <a:gd name="T45" fmla="*/ 104 h 114"/>
              <a:gd name="T46" fmla="*/ 9 w 123"/>
              <a:gd name="T47" fmla="*/ 97 h 114"/>
              <a:gd name="T48" fmla="*/ 9 w 123"/>
              <a:gd name="T49" fmla="*/ 89 h 114"/>
              <a:gd name="T50" fmla="*/ 8 w 123"/>
              <a:gd name="T51" fmla="*/ 80 h 114"/>
              <a:gd name="T52" fmla="*/ 2 w 123"/>
              <a:gd name="T53" fmla="*/ 75 h 114"/>
              <a:gd name="T54" fmla="*/ 6 w 123"/>
              <a:gd name="T55" fmla="*/ 69 h 114"/>
              <a:gd name="T56" fmla="*/ 12 w 123"/>
              <a:gd name="T57" fmla="*/ 65 h 114"/>
              <a:gd name="T58" fmla="*/ 18 w 123"/>
              <a:gd name="T59" fmla="*/ 69 h 114"/>
              <a:gd name="T60" fmla="*/ 25 w 123"/>
              <a:gd name="T61" fmla="*/ 66 h 114"/>
              <a:gd name="T62" fmla="*/ 27 w 123"/>
              <a:gd name="T63" fmla="*/ 56 h 114"/>
              <a:gd name="T64" fmla="*/ 25 w 123"/>
              <a:gd name="T65" fmla="*/ 46 h 114"/>
              <a:gd name="T66" fmla="*/ 34 w 123"/>
              <a:gd name="T67" fmla="*/ 36 h 114"/>
              <a:gd name="T68" fmla="*/ 35 w 123"/>
              <a:gd name="T69" fmla="*/ 31 h 114"/>
              <a:gd name="T70" fmla="*/ 30 w 123"/>
              <a:gd name="T71" fmla="*/ 19 h 114"/>
              <a:gd name="T72" fmla="*/ 31 w 123"/>
              <a:gd name="T73" fmla="*/ 19 h 114"/>
              <a:gd name="T74" fmla="*/ 40 w 123"/>
              <a:gd name="T75" fmla="*/ 8 h 114"/>
              <a:gd name="T76" fmla="*/ 40 w 123"/>
              <a:gd name="T77" fmla="*/ 3 h 114"/>
              <a:gd name="T78" fmla="*/ 51 w 123"/>
              <a:gd name="T79" fmla="*/ 3 h 114"/>
              <a:gd name="T80" fmla="*/ 56 w 123"/>
              <a:gd name="T81" fmla="*/ 0 h 114"/>
              <a:gd name="T82" fmla="*/ 62 w 123"/>
              <a:gd name="T83" fmla="*/ 3 h 114"/>
              <a:gd name="T84" fmla="*/ 67 w 123"/>
              <a:gd name="T85" fmla="*/ 6 h 114"/>
              <a:gd name="T86" fmla="*/ 73 w 123"/>
              <a:gd name="T87" fmla="*/ 7 h 114"/>
              <a:gd name="T88" fmla="*/ 75 w 123"/>
              <a:gd name="T89" fmla="*/ 21 h 114"/>
              <a:gd name="T90" fmla="*/ 81 w 123"/>
              <a:gd name="T91" fmla="*/ 22 h 114"/>
              <a:gd name="T92" fmla="*/ 87 w 123"/>
              <a:gd name="T93" fmla="*/ 25 h 114"/>
              <a:gd name="T94" fmla="*/ 88 w 123"/>
              <a:gd name="T95" fmla="*/ 29 h 114"/>
              <a:gd name="T96" fmla="*/ 92 w 123"/>
              <a:gd name="T97" fmla="*/ 27 h 114"/>
              <a:gd name="T98" fmla="*/ 103 w 123"/>
              <a:gd name="T99" fmla="*/ 37 h 114"/>
              <a:gd name="T100" fmla="*/ 102 w 123"/>
              <a:gd name="T101" fmla="*/ 45 h 114"/>
              <a:gd name="T102" fmla="*/ 97 w 123"/>
              <a:gd name="T103" fmla="*/ 51 h 114"/>
              <a:gd name="T104" fmla="*/ 101 w 123"/>
              <a:gd name="T105" fmla="*/ 56 h 114"/>
              <a:gd name="T106" fmla="*/ 105 w 123"/>
              <a:gd name="T107" fmla="*/ 54 h 114"/>
              <a:gd name="T108" fmla="*/ 110 w 123"/>
              <a:gd name="T109" fmla="*/ 56 h 114"/>
              <a:gd name="T110" fmla="*/ 110 w 123"/>
              <a:gd name="T111" fmla="*/ 62 h 114"/>
              <a:gd name="T112" fmla="*/ 113 w 123"/>
              <a:gd name="T113" fmla="*/ 64 h 114"/>
              <a:gd name="T114" fmla="*/ 118 w 123"/>
              <a:gd name="T115" fmla="*/ 65 h 114"/>
              <a:gd name="T116" fmla="*/ 119 w 123"/>
              <a:gd name="T117" fmla="*/ 70 h 114"/>
              <a:gd name="T118" fmla="*/ 122 w 123"/>
              <a:gd name="T119" fmla="*/ 73 h 114"/>
              <a:gd name="T120" fmla="*/ 123 w 123"/>
              <a:gd name="T121" fmla="*/ 8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3" h="114">
                <a:moveTo>
                  <a:pt x="123" y="83"/>
                </a:moveTo>
                <a:cubicBezTo>
                  <a:pt x="122" y="84"/>
                  <a:pt x="121" y="86"/>
                  <a:pt x="120" y="87"/>
                </a:cubicBezTo>
                <a:cubicBezTo>
                  <a:pt x="115" y="92"/>
                  <a:pt x="113" y="88"/>
                  <a:pt x="108" y="92"/>
                </a:cubicBezTo>
                <a:cubicBezTo>
                  <a:pt x="103" y="96"/>
                  <a:pt x="104" y="102"/>
                  <a:pt x="101" y="108"/>
                </a:cubicBezTo>
                <a:cubicBezTo>
                  <a:pt x="99" y="113"/>
                  <a:pt x="93" y="110"/>
                  <a:pt x="87" y="114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72" y="105"/>
                  <a:pt x="72" y="105"/>
                  <a:pt x="72" y="105"/>
                </a:cubicBezTo>
                <a:cubicBezTo>
                  <a:pt x="65" y="103"/>
                  <a:pt x="65" y="103"/>
                  <a:pt x="65" y="103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54" y="102"/>
                  <a:pt x="54" y="102"/>
                  <a:pt x="54" y="102"/>
                </a:cubicBezTo>
                <a:cubicBezTo>
                  <a:pt x="51" y="108"/>
                  <a:pt x="51" y="108"/>
                  <a:pt x="51" y="108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42" y="104"/>
                  <a:pt x="42" y="104"/>
                  <a:pt x="42" y="104"/>
                </a:cubicBezTo>
                <a:cubicBezTo>
                  <a:pt x="42" y="97"/>
                  <a:pt x="42" y="97"/>
                  <a:pt x="42" y="97"/>
                </a:cubicBezTo>
                <a:cubicBezTo>
                  <a:pt x="39" y="96"/>
                  <a:pt x="39" y="96"/>
                  <a:pt x="39" y="96"/>
                </a:cubicBezTo>
                <a:cubicBezTo>
                  <a:pt x="37" y="101"/>
                  <a:pt x="37" y="101"/>
                  <a:pt x="37" y="101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1" y="103"/>
                  <a:pt x="31" y="103"/>
                  <a:pt x="31" y="103"/>
                </a:cubicBezTo>
                <a:cubicBezTo>
                  <a:pt x="24" y="104"/>
                  <a:pt x="24" y="104"/>
                  <a:pt x="24" y="104"/>
                </a:cubicBezTo>
                <a:cubicBezTo>
                  <a:pt x="20" y="101"/>
                  <a:pt x="20" y="101"/>
                  <a:pt x="20" y="101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05"/>
                  <a:pt x="15" y="104"/>
                  <a:pt x="14" y="104"/>
                </a:cubicBezTo>
                <a:cubicBezTo>
                  <a:pt x="13" y="104"/>
                  <a:pt x="9" y="100"/>
                  <a:pt x="9" y="97"/>
                </a:cubicBezTo>
                <a:cubicBezTo>
                  <a:pt x="8" y="94"/>
                  <a:pt x="8" y="92"/>
                  <a:pt x="9" y="89"/>
                </a:cubicBezTo>
                <a:cubicBezTo>
                  <a:pt x="10" y="86"/>
                  <a:pt x="10" y="82"/>
                  <a:pt x="8" y="80"/>
                </a:cubicBezTo>
                <a:cubicBezTo>
                  <a:pt x="5" y="78"/>
                  <a:pt x="0" y="77"/>
                  <a:pt x="2" y="75"/>
                </a:cubicBezTo>
                <a:cubicBezTo>
                  <a:pt x="3" y="74"/>
                  <a:pt x="6" y="72"/>
                  <a:pt x="6" y="69"/>
                </a:cubicBezTo>
                <a:cubicBezTo>
                  <a:pt x="6" y="66"/>
                  <a:pt x="11" y="64"/>
                  <a:pt x="12" y="65"/>
                </a:cubicBezTo>
                <a:cubicBezTo>
                  <a:pt x="13" y="66"/>
                  <a:pt x="13" y="69"/>
                  <a:pt x="18" y="69"/>
                </a:cubicBezTo>
                <a:cubicBezTo>
                  <a:pt x="23" y="69"/>
                  <a:pt x="22" y="70"/>
                  <a:pt x="25" y="66"/>
                </a:cubicBezTo>
                <a:cubicBezTo>
                  <a:pt x="27" y="61"/>
                  <a:pt x="29" y="59"/>
                  <a:pt x="27" y="56"/>
                </a:cubicBezTo>
                <a:cubicBezTo>
                  <a:pt x="26" y="52"/>
                  <a:pt x="23" y="48"/>
                  <a:pt x="25" y="46"/>
                </a:cubicBezTo>
                <a:cubicBezTo>
                  <a:pt x="27" y="44"/>
                  <a:pt x="33" y="38"/>
                  <a:pt x="34" y="36"/>
                </a:cubicBezTo>
                <a:cubicBezTo>
                  <a:pt x="35" y="34"/>
                  <a:pt x="36" y="33"/>
                  <a:pt x="35" y="31"/>
                </a:cubicBezTo>
                <a:cubicBezTo>
                  <a:pt x="33" y="29"/>
                  <a:pt x="31" y="22"/>
                  <a:pt x="30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1" y="19"/>
                  <a:pt x="41" y="11"/>
                  <a:pt x="40" y="8"/>
                </a:cubicBezTo>
                <a:cubicBezTo>
                  <a:pt x="40" y="6"/>
                  <a:pt x="40" y="3"/>
                  <a:pt x="40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51" y="3"/>
                  <a:pt x="53" y="0"/>
                  <a:pt x="56" y="0"/>
                </a:cubicBezTo>
                <a:cubicBezTo>
                  <a:pt x="58" y="0"/>
                  <a:pt x="62" y="0"/>
                  <a:pt x="62" y="3"/>
                </a:cubicBezTo>
                <a:cubicBezTo>
                  <a:pt x="62" y="5"/>
                  <a:pt x="66" y="6"/>
                  <a:pt x="67" y="6"/>
                </a:cubicBezTo>
                <a:cubicBezTo>
                  <a:pt x="67" y="6"/>
                  <a:pt x="73" y="7"/>
                  <a:pt x="73" y="7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9" y="20"/>
                  <a:pt x="81" y="22"/>
                </a:cubicBezTo>
                <a:cubicBezTo>
                  <a:pt x="84" y="24"/>
                  <a:pt x="87" y="25"/>
                  <a:pt x="87" y="25"/>
                </a:cubicBezTo>
                <a:cubicBezTo>
                  <a:pt x="88" y="29"/>
                  <a:pt x="88" y="29"/>
                  <a:pt x="88" y="29"/>
                </a:cubicBezTo>
                <a:cubicBezTo>
                  <a:pt x="92" y="27"/>
                  <a:pt x="92" y="27"/>
                  <a:pt x="92" y="27"/>
                </a:cubicBezTo>
                <a:cubicBezTo>
                  <a:pt x="103" y="37"/>
                  <a:pt x="103" y="37"/>
                  <a:pt x="103" y="37"/>
                </a:cubicBezTo>
                <a:cubicBezTo>
                  <a:pt x="102" y="45"/>
                  <a:pt x="102" y="45"/>
                  <a:pt x="102" y="45"/>
                </a:cubicBezTo>
                <a:cubicBezTo>
                  <a:pt x="97" y="51"/>
                  <a:pt x="97" y="51"/>
                  <a:pt x="97" y="51"/>
                </a:cubicBezTo>
                <a:cubicBezTo>
                  <a:pt x="101" y="56"/>
                  <a:pt x="101" y="56"/>
                  <a:pt x="101" y="56"/>
                </a:cubicBezTo>
                <a:cubicBezTo>
                  <a:pt x="105" y="54"/>
                  <a:pt x="105" y="54"/>
                  <a:pt x="105" y="54"/>
                </a:cubicBezTo>
                <a:cubicBezTo>
                  <a:pt x="110" y="56"/>
                  <a:pt x="110" y="56"/>
                  <a:pt x="110" y="56"/>
                </a:cubicBezTo>
                <a:cubicBezTo>
                  <a:pt x="110" y="62"/>
                  <a:pt x="110" y="62"/>
                  <a:pt x="110" y="62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8" y="65"/>
                  <a:pt x="118" y="65"/>
                  <a:pt x="118" y="65"/>
                </a:cubicBezTo>
                <a:cubicBezTo>
                  <a:pt x="119" y="70"/>
                  <a:pt x="119" y="70"/>
                  <a:pt x="119" y="70"/>
                </a:cubicBezTo>
                <a:cubicBezTo>
                  <a:pt x="122" y="73"/>
                  <a:pt x="122" y="73"/>
                  <a:pt x="122" y="73"/>
                </a:cubicBezTo>
                <a:lnTo>
                  <a:pt x="123" y="83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00" name="Владимирская обл.">
            <a:extLst>
              <a:ext uri="{FF2B5EF4-FFF2-40B4-BE49-F238E27FC236}">
                <a16:creationId xmlns:a16="http://schemas.microsoft.com/office/drawing/2014/main" xmlns="" id="{312C7DF6-3B9A-325E-3506-F8E3E61E9C01}"/>
              </a:ext>
            </a:extLst>
          </p:cNvPr>
          <p:cNvSpPr>
            <a:spLocks/>
          </p:cNvSpPr>
          <p:nvPr/>
        </p:nvSpPr>
        <p:spPr bwMode="auto">
          <a:xfrm>
            <a:off x="2090045" y="3922397"/>
            <a:ext cx="267474" cy="304134"/>
          </a:xfrm>
          <a:custGeom>
            <a:avLst/>
            <a:gdLst>
              <a:gd name="T0" fmla="*/ 102 w 109"/>
              <a:gd name="T1" fmla="*/ 120 h 139"/>
              <a:gd name="T2" fmla="*/ 98 w 109"/>
              <a:gd name="T3" fmla="*/ 122 h 139"/>
              <a:gd name="T4" fmla="*/ 84 w 109"/>
              <a:gd name="T5" fmla="*/ 125 h 139"/>
              <a:gd name="T6" fmla="*/ 75 w 109"/>
              <a:gd name="T7" fmla="*/ 133 h 139"/>
              <a:gd name="T8" fmla="*/ 67 w 109"/>
              <a:gd name="T9" fmla="*/ 133 h 139"/>
              <a:gd name="T10" fmla="*/ 59 w 109"/>
              <a:gd name="T11" fmla="*/ 139 h 139"/>
              <a:gd name="T12" fmla="*/ 50 w 109"/>
              <a:gd name="T13" fmla="*/ 135 h 139"/>
              <a:gd name="T14" fmla="*/ 38 w 109"/>
              <a:gd name="T15" fmla="*/ 125 h 139"/>
              <a:gd name="T16" fmla="*/ 36 w 109"/>
              <a:gd name="T17" fmla="*/ 116 h 139"/>
              <a:gd name="T18" fmla="*/ 27 w 109"/>
              <a:gd name="T19" fmla="*/ 110 h 139"/>
              <a:gd name="T20" fmla="*/ 21 w 109"/>
              <a:gd name="T21" fmla="*/ 100 h 139"/>
              <a:gd name="T22" fmla="*/ 19 w 109"/>
              <a:gd name="T23" fmla="*/ 100 h 139"/>
              <a:gd name="T24" fmla="*/ 21 w 109"/>
              <a:gd name="T25" fmla="*/ 87 h 139"/>
              <a:gd name="T26" fmla="*/ 27 w 109"/>
              <a:gd name="T27" fmla="*/ 75 h 139"/>
              <a:gd name="T28" fmla="*/ 27 w 109"/>
              <a:gd name="T29" fmla="*/ 64 h 139"/>
              <a:gd name="T30" fmla="*/ 13 w 109"/>
              <a:gd name="T31" fmla="*/ 58 h 139"/>
              <a:gd name="T32" fmla="*/ 13 w 109"/>
              <a:gd name="T33" fmla="*/ 41 h 139"/>
              <a:gd name="T34" fmla="*/ 4 w 109"/>
              <a:gd name="T35" fmla="*/ 43 h 139"/>
              <a:gd name="T36" fmla="*/ 0 w 109"/>
              <a:gd name="T37" fmla="*/ 33 h 139"/>
              <a:gd name="T38" fmla="*/ 9 w 109"/>
              <a:gd name="T39" fmla="*/ 27 h 139"/>
              <a:gd name="T40" fmla="*/ 11 w 109"/>
              <a:gd name="T41" fmla="*/ 18 h 139"/>
              <a:gd name="T42" fmla="*/ 15 w 109"/>
              <a:gd name="T43" fmla="*/ 10 h 139"/>
              <a:gd name="T44" fmla="*/ 21 w 109"/>
              <a:gd name="T45" fmla="*/ 0 h 139"/>
              <a:gd name="T46" fmla="*/ 44 w 109"/>
              <a:gd name="T47" fmla="*/ 16 h 139"/>
              <a:gd name="T48" fmla="*/ 61 w 109"/>
              <a:gd name="T49" fmla="*/ 12 h 139"/>
              <a:gd name="T50" fmla="*/ 69 w 109"/>
              <a:gd name="T51" fmla="*/ 20 h 139"/>
              <a:gd name="T52" fmla="*/ 65 w 109"/>
              <a:gd name="T53" fmla="*/ 35 h 139"/>
              <a:gd name="T54" fmla="*/ 65 w 109"/>
              <a:gd name="T55" fmla="*/ 45 h 139"/>
              <a:gd name="T56" fmla="*/ 82 w 109"/>
              <a:gd name="T57" fmla="*/ 50 h 139"/>
              <a:gd name="T58" fmla="*/ 109 w 109"/>
              <a:gd name="T59" fmla="*/ 79 h 139"/>
              <a:gd name="T60" fmla="*/ 102 w 109"/>
              <a:gd name="T61" fmla="*/ 12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9" h="139">
                <a:moveTo>
                  <a:pt x="102" y="120"/>
                </a:moveTo>
                <a:lnTo>
                  <a:pt x="98" y="122"/>
                </a:lnTo>
                <a:lnTo>
                  <a:pt x="84" y="125"/>
                </a:lnTo>
                <a:lnTo>
                  <a:pt x="75" y="133"/>
                </a:lnTo>
                <a:lnTo>
                  <a:pt x="67" y="133"/>
                </a:lnTo>
                <a:lnTo>
                  <a:pt x="59" y="139"/>
                </a:lnTo>
                <a:lnTo>
                  <a:pt x="50" y="135"/>
                </a:lnTo>
                <a:lnTo>
                  <a:pt x="38" y="125"/>
                </a:lnTo>
                <a:lnTo>
                  <a:pt x="36" y="116"/>
                </a:lnTo>
                <a:lnTo>
                  <a:pt x="27" y="110"/>
                </a:lnTo>
                <a:lnTo>
                  <a:pt x="21" y="100"/>
                </a:lnTo>
                <a:lnTo>
                  <a:pt x="19" y="100"/>
                </a:lnTo>
                <a:lnTo>
                  <a:pt x="21" y="87"/>
                </a:lnTo>
                <a:lnTo>
                  <a:pt x="27" y="75"/>
                </a:lnTo>
                <a:lnTo>
                  <a:pt x="27" y="64"/>
                </a:lnTo>
                <a:lnTo>
                  <a:pt x="13" y="58"/>
                </a:lnTo>
                <a:lnTo>
                  <a:pt x="13" y="41"/>
                </a:lnTo>
                <a:lnTo>
                  <a:pt x="4" y="43"/>
                </a:lnTo>
                <a:lnTo>
                  <a:pt x="0" y="33"/>
                </a:lnTo>
                <a:lnTo>
                  <a:pt x="9" y="27"/>
                </a:lnTo>
                <a:lnTo>
                  <a:pt x="11" y="18"/>
                </a:lnTo>
                <a:lnTo>
                  <a:pt x="15" y="10"/>
                </a:lnTo>
                <a:lnTo>
                  <a:pt x="21" y="0"/>
                </a:lnTo>
                <a:lnTo>
                  <a:pt x="44" y="16"/>
                </a:lnTo>
                <a:lnTo>
                  <a:pt x="61" y="12"/>
                </a:lnTo>
                <a:lnTo>
                  <a:pt x="69" y="20"/>
                </a:lnTo>
                <a:lnTo>
                  <a:pt x="65" y="35"/>
                </a:lnTo>
                <a:lnTo>
                  <a:pt x="65" y="45"/>
                </a:lnTo>
                <a:lnTo>
                  <a:pt x="82" y="50"/>
                </a:lnTo>
                <a:lnTo>
                  <a:pt x="109" y="79"/>
                </a:lnTo>
                <a:lnTo>
                  <a:pt x="102" y="120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01" name="Брянская обл.">
            <a:extLst>
              <a:ext uri="{FF2B5EF4-FFF2-40B4-BE49-F238E27FC236}">
                <a16:creationId xmlns:a16="http://schemas.microsoft.com/office/drawing/2014/main" xmlns="" id="{768788E7-2C6A-5445-591B-C6514FBC6B98}"/>
              </a:ext>
            </a:extLst>
          </p:cNvPr>
          <p:cNvSpPr>
            <a:spLocks/>
          </p:cNvSpPr>
          <p:nvPr/>
        </p:nvSpPr>
        <p:spPr bwMode="auto">
          <a:xfrm>
            <a:off x="1277805" y="3861132"/>
            <a:ext cx="331276" cy="288818"/>
          </a:xfrm>
          <a:custGeom>
            <a:avLst/>
            <a:gdLst>
              <a:gd name="T0" fmla="*/ 28 w 65"/>
              <a:gd name="T1" fmla="*/ 59 h 63"/>
              <a:gd name="T2" fmla="*/ 29 w 65"/>
              <a:gd name="T3" fmla="*/ 47 h 63"/>
              <a:gd name="T4" fmla="*/ 23 w 65"/>
              <a:gd name="T5" fmla="*/ 40 h 63"/>
              <a:gd name="T6" fmla="*/ 14 w 65"/>
              <a:gd name="T7" fmla="*/ 37 h 63"/>
              <a:gd name="T8" fmla="*/ 11 w 65"/>
              <a:gd name="T9" fmla="*/ 31 h 63"/>
              <a:gd name="T10" fmla="*/ 5 w 65"/>
              <a:gd name="T11" fmla="*/ 31 h 63"/>
              <a:gd name="T12" fmla="*/ 1 w 65"/>
              <a:gd name="T13" fmla="*/ 27 h 63"/>
              <a:gd name="T14" fmla="*/ 5 w 65"/>
              <a:gd name="T15" fmla="*/ 18 h 63"/>
              <a:gd name="T16" fmla="*/ 12 w 65"/>
              <a:gd name="T17" fmla="*/ 7 h 63"/>
              <a:gd name="T18" fmla="*/ 18 w 65"/>
              <a:gd name="T19" fmla="*/ 1 h 63"/>
              <a:gd name="T20" fmla="*/ 23 w 65"/>
              <a:gd name="T21" fmla="*/ 8 h 63"/>
              <a:gd name="T22" fmla="*/ 34 w 65"/>
              <a:gd name="T23" fmla="*/ 13 h 63"/>
              <a:gd name="T24" fmla="*/ 39 w 65"/>
              <a:gd name="T25" fmla="*/ 12 h 63"/>
              <a:gd name="T26" fmla="*/ 41 w 65"/>
              <a:gd name="T27" fmla="*/ 14 h 63"/>
              <a:gd name="T28" fmla="*/ 43 w 65"/>
              <a:gd name="T29" fmla="*/ 21 h 63"/>
              <a:gd name="T30" fmla="*/ 49 w 65"/>
              <a:gd name="T31" fmla="*/ 13 h 63"/>
              <a:gd name="T32" fmla="*/ 59 w 65"/>
              <a:gd name="T33" fmla="*/ 9 h 63"/>
              <a:gd name="T34" fmla="*/ 61 w 65"/>
              <a:gd name="T35" fmla="*/ 10 h 63"/>
              <a:gd name="T36" fmla="*/ 62 w 65"/>
              <a:gd name="T37" fmla="*/ 18 h 63"/>
              <a:gd name="T38" fmla="*/ 63 w 65"/>
              <a:gd name="T39" fmla="*/ 23 h 63"/>
              <a:gd name="T40" fmla="*/ 63 w 65"/>
              <a:gd name="T41" fmla="*/ 29 h 63"/>
              <a:gd name="T42" fmla="*/ 59 w 65"/>
              <a:gd name="T43" fmla="*/ 32 h 63"/>
              <a:gd name="T44" fmla="*/ 60 w 65"/>
              <a:gd name="T45" fmla="*/ 36 h 63"/>
              <a:gd name="T46" fmla="*/ 65 w 65"/>
              <a:gd name="T47" fmla="*/ 41 h 63"/>
              <a:gd name="T48" fmla="*/ 65 w 65"/>
              <a:gd name="T49" fmla="*/ 45 h 63"/>
              <a:gd name="T50" fmla="*/ 62 w 65"/>
              <a:gd name="T51" fmla="*/ 46 h 63"/>
              <a:gd name="T52" fmla="*/ 62 w 65"/>
              <a:gd name="T53" fmla="*/ 51 h 63"/>
              <a:gd name="T54" fmla="*/ 59 w 65"/>
              <a:gd name="T55" fmla="*/ 53 h 63"/>
              <a:gd name="T56" fmla="*/ 56 w 65"/>
              <a:gd name="T57" fmla="*/ 49 h 63"/>
              <a:gd name="T58" fmla="*/ 50 w 65"/>
              <a:gd name="T59" fmla="*/ 51 h 63"/>
              <a:gd name="T60" fmla="*/ 50 w 65"/>
              <a:gd name="T61" fmla="*/ 57 h 63"/>
              <a:gd name="T62" fmla="*/ 44 w 65"/>
              <a:gd name="T63" fmla="*/ 59 h 63"/>
              <a:gd name="T64" fmla="*/ 43 w 65"/>
              <a:gd name="T65" fmla="*/ 63 h 63"/>
              <a:gd name="T66" fmla="*/ 38 w 65"/>
              <a:gd name="T67" fmla="*/ 61 h 63"/>
              <a:gd name="T68" fmla="*/ 32 w 65"/>
              <a:gd name="T69" fmla="*/ 60 h 63"/>
              <a:gd name="T70" fmla="*/ 27 w 65"/>
              <a:gd name="T71" fmla="*/ 60 h 63"/>
              <a:gd name="T72" fmla="*/ 28 w 65"/>
              <a:gd name="T73" fmla="*/ 5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5" h="63">
                <a:moveTo>
                  <a:pt x="28" y="59"/>
                </a:moveTo>
                <a:cubicBezTo>
                  <a:pt x="30" y="56"/>
                  <a:pt x="30" y="51"/>
                  <a:pt x="29" y="47"/>
                </a:cubicBezTo>
                <a:cubicBezTo>
                  <a:pt x="29" y="43"/>
                  <a:pt x="25" y="43"/>
                  <a:pt x="23" y="40"/>
                </a:cubicBezTo>
                <a:cubicBezTo>
                  <a:pt x="21" y="37"/>
                  <a:pt x="15" y="40"/>
                  <a:pt x="14" y="37"/>
                </a:cubicBezTo>
                <a:cubicBezTo>
                  <a:pt x="14" y="34"/>
                  <a:pt x="12" y="31"/>
                  <a:pt x="11" y="31"/>
                </a:cubicBezTo>
                <a:cubicBezTo>
                  <a:pt x="10" y="31"/>
                  <a:pt x="8" y="31"/>
                  <a:pt x="5" y="31"/>
                </a:cubicBezTo>
                <a:cubicBezTo>
                  <a:pt x="2" y="32"/>
                  <a:pt x="0" y="31"/>
                  <a:pt x="1" y="27"/>
                </a:cubicBezTo>
                <a:cubicBezTo>
                  <a:pt x="1" y="23"/>
                  <a:pt x="4" y="21"/>
                  <a:pt x="5" y="18"/>
                </a:cubicBezTo>
                <a:cubicBezTo>
                  <a:pt x="5" y="15"/>
                  <a:pt x="12" y="14"/>
                  <a:pt x="12" y="7"/>
                </a:cubicBezTo>
                <a:cubicBezTo>
                  <a:pt x="12" y="0"/>
                  <a:pt x="15" y="1"/>
                  <a:pt x="18" y="1"/>
                </a:cubicBezTo>
                <a:cubicBezTo>
                  <a:pt x="21" y="1"/>
                  <a:pt x="23" y="2"/>
                  <a:pt x="23" y="8"/>
                </a:cubicBezTo>
                <a:cubicBezTo>
                  <a:pt x="23" y="14"/>
                  <a:pt x="29" y="13"/>
                  <a:pt x="34" y="13"/>
                </a:cubicBezTo>
                <a:cubicBezTo>
                  <a:pt x="36" y="13"/>
                  <a:pt x="38" y="13"/>
                  <a:pt x="39" y="12"/>
                </a:cubicBezTo>
                <a:cubicBezTo>
                  <a:pt x="41" y="14"/>
                  <a:pt x="41" y="14"/>
                  <a:pt x="41" y="14"/>
                </a:cubicBezTo>
                <a:cubicBezTo>
                  <a:pt x="43" y="21"/>
                  <a:pt x="43" y="21"/>
                  <a:pt x="43" y="21"/>
                </a:cubicBezTo>
                <a:cubicBezTo>
                  <a:pt x="49" y="13"/>
                  <a:pt x="49" y="13"/>
                  <a:pt x="49" y="13"/>
                </a:cubicBezTo>
                <a:cubicBezTo>
                  <a:pt x="59" y="9"/>
                  <a:pt x="59" y="9"/>
                  <a:pt x="59" y="9"/>
                </a:cubicBezTo>
                <a:cubicBezTo>
                  <a:pt x="61" y="10"/>
                  <a:pt x="61" y="10"/>
                  <a:pt x="61" y="10"/>
                </a:cubicBezTo>
                <a:cubicBezTo>
                  <a:pt x="62" y="18"/>
                  <a:pt x="62" y="18"/>
                  <a:pt x="62" y="18"/>
                </a:cubicBezTo>
                <a:cubicBezTo>
                  <a:pt x="63" y="23"/>
                  <a:pt x="63" y="23"/>
                  <a:pt x="63" y="23"/>
                </a:cubicBezTo>
                <a:cubicBezTo>
                  <a:pt x="63" y="29"/>
                  <a:pt x="63" y="29"/>
                  <a:pt x="63" y="29"/>
                </a:cubicBezTo>
                <a:cubicBezTo>
                  <a:pt x="59" y="32"/>
                  <a:pt x="59" y="32"/>
                  <a:pt x="59" y="32"/>
                </a:cubicBezTo>
                <a:cubicBezTo>
                  <a:pt x="60" y="36"/>
                  <a:pt x="60" y="36"/>
                  <a:pt x="60" y="36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5"/>
                  <a:pt x="65" y="45"/>
                  <a:pt x="65" y="45"/>
                </a:cubicBezTo>
                <a:cubicBezTo>
                  <a:pt x="62" y="46"/>
                  <a:pt x="62" y="46"/>
                  <a:pt x="62" y="46"/>
                </a:cubicBezTo>
                <a:cubicBezTo>
                  <a:pt x="62" y="51"/>
                  <a:pt x="62" y="51"/>
                  <a:pt x="62" y="51"/>
                </a:cubicBezTo>
                <a:cubicBezTo>
                  <a:pt x="59" y="53"/>
                  <a:pt x="59" y="53"/>
                  <a:pt x="59" y="53"/>
                </a:cubicBezTo>
                <a:cubicBezTo>
                  <a:pt x="56" y="49"/>
                  <a:pt x="56" y="49"/>
                  <a:pt x="56" y="49"/>
                </a:cubicBezTo>
                <a:cubicBezTo>
                  <a:pt x="50" y="51"/>
                  <a:pt x="50" y="51"/>
                  <a:pt x="50" y="51"/>
                </a:cubicBezTo>
                <a:cubicBezTo>
                  <a:pt x="50" y="57"/>
                  <a:pt x="50" y="57"/>
                  <a:pt x="50" y="57"/>
                </a:cubicBezTo>
                <a:cubicBezTo>
                  <a:pt x="44" y="59"/>
                  <a:pt x="44" y="59"/>
                  <a:pt x="44" y="59"/>
                </a:cubicBezTo>
                <a:cubicBezTo>
                  <a:pt x="43" y="63"/>
                  <a:pt x="43" y="63"/>
                  <a:pt x="43" y="63"/>
                </a:cubicBezTo>
                <a:cubicBezTo>
                  <a:pt x="38" y="61"/>
                  <a:pt x="38" y="61"/>
                  <a:pt x="38" y="61"/>
                </a:cubicBezTo>
                <a:cubicBezTo>
                  <a:pt x="32" y="60"/>
                  <a:pt x="32" y="60"/>
                  <a:pt x="32" y="60"/>
                </a:cubicBezTo>
                <a:cubicBezTo>
                  <a:pt x="27" y="60"/>
                  <a:pt x="27" y="60"/>
                  <a:pt x="27" y="60"/>
                </a:cubicBezTo>
                <a:lnTo>
                  <a:pt x="28" y="59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02" name="Белгородская обл.">
            <a:extLst>
              <a:ext uri="{FF2B5EF4-FFF2-40B4-BE49-F238E27FC236}">
                <a16:creationId xmlns:a16="http://schemas.microsoft.com/office/drawing/2014/main" xmlns="" id="{C9B5DDD4-FA11-2D80-45E0-9AF0638E9F32}"/>
              </a:ext>
            </a:extLst>
          </p:cNvPr>
          <p:cNvSpPr>
            <a:spLocks/>
          </p:cNvSpPr>
          <p:nvPr/>
        </p:nvSpPr>
        <p:spPr bwMode="auto">
          <a:xfrm>
            <a:off x="1348969" y="4314049"/>
            <a:ext cx="267474" cy="319450"/>
          </a:xfrm>
          <a:custGeom>
            <a:avLst/>
            <a:gdLst>
              <a:gd name="T0" fmla="*/ 36 w 52"/>
              <a:gd name="T1" fmla="*/ 70 h 70"/>
              <a:gd name="T2" fmla="*/ 31 w 52"/>
              <a:gd name="T3" fmla="*/ 64 h 70"/>
              <a:gd name="T4" fmla="*/ 29 w 52"/>
              <a:gd name="T5" fmla="*/ 56 h 70"/>
              <a:gd name="T6" fmla="*/ 22 w 52"/>
              <a:gd name="T7" fmla="*/ 53 h 70"/>
              <a:gd name="T8" fmla="*/ 20 w 52"/>
              <a:gd name="T9" fmla="*/ 46 h 70"/>
              <a:gd name="T10" fmla="*/ 24 w 52"/>
              <a:gd name="T11" fmla="*/ 36 h 70"/>
              <a:gd name="T12" fmla="*/ 14 w 52"/>
              <a:gd name="T13" fmla="*/ 31 h 70"/>
              <a:gd name="T14" fmla="*/ 6 w 52"/>
              <a:gd name="T15" fmla="*/ 23 h 70"/>
              <a:gd name="T16" fmla="*/ 3 w 52"/>
              <a:gd name="T17" fmla="*/ 14 h 70"/>
              <a:gd name="T18" fmla="*/ 0 w 52"/>
              <a:gd name="T19" fmla="*/ 8 h 70"/>
              <a:gd name="T20" fmla="*/ 3 w 52"/>
              <a:gd name="T21" fmla="*/ 3 h 70"/>
              <a:gd name="T22" fmla="*/ 9 w 52"/>
              <a:gd name="T23" fmla="*/ 4 h 70"/>
              <a:gd name="T24" fmla="*/ 15 w 52"/>
              <a:gd name="T25" fmla="*/ 4 h 70"/>
              <a:gd name="T26" fmla="*/ 16 w 52"/>
              <a:gd name="T27" fmla="*/ 0 h 70"/>
              <a:gd name="T28" fmla="*/ 21 w 52"/>
              <a:gd name="T29" fmla="*/ 5 h 70"/>
              <a:gd name="T30" fmla="*/ 23 w 52"/>
              <a:gd name="T31" fmla="*/ 11 h 70"/>
              <a:gd name="T32" fmla="*/ 33 w 52"/>
              <a:gd name="T33" fmla="*/ 11 h 70"/>
              <a:gd name="T34" fmla="*/ 44 w 52"/>
              <a:gd name="T35" fmla="*/ 18 h 70"/>
              <a:gd name="T36" fmla="*/ 50 w 52"/>
              <a:gd name="T37" fmla="*/ 27 h 70"/>
              <a:gd name="T38" fmla="*/ 50 w 52"/>
              <a:gd name="T39" fmla="*/ 31 h 70"/>
              <a:gd name="T40" fmla="*/ 49 w 52"/>
              <a:gd name="T41" fmla="*/ 36 h 70"/>
              <a:gd name="T42" fmla="*/ 52 w 52"/>
              <a:gd name="T43" fmla="*/ 41 h 70"/>
              <a:gd name="T44" fmla="*/ 46 w 52"/>
              <a:gd name="T45" fmla="*/ 44 h 70"/>
              <a:gd name="T46" fmla="*/ 47 w 52"/>
              <a:gd name="T47" fmla="*/ 55 h 70"/>
              <a:gd name="T48" fmla="*/ 42 w 52"/>
              <a:gd name="T49" fmla="*/ 58 h 70"/>
              <a:gd name="T50" fmla="*/ 42 w 52"/>
              <a:gd name="T51" fmla="*/ 62 h 70"/>
              <a:gd name="T52" fmla="*/ 40 w 52"/>
              <a:gd name="T53" fmla="*/ 63 h 70"/>
              <a:gd name="T54" fmla="*/ 40 w 52"/>
              <a:gd name="T55" fmla="*/ 67 h 70"/>
              <a:gd name="T56" fmla="*/ 36 w 52"/>
              <a:gd name="T57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2" h="70">
                <a:moveTo>
                  <a:pt x="36" y="70"/>
                </a:moveTo>
                <a:cubicBezTo>
                  <a:pt x="34" y="69"/>
                  <a:pt x="32" y="67"/>
                  <a:pt x="31" y="64"/>
                </a:cubicBezTo>
                <a:cubicBezTo>
                  <a:pt x="30" y="60"/>
                  <a:pt x="29" y="60"/>
                  <a:pt x="29" y="56"/>
                </a:cubicBezTo>
                <a:cubicBezTo>
                  <a:pt x="29" y="53"/>
                  <a:pt x="25" y="55"/>
                  <a:pt x="22" y="53"/>
                </a:cubicBezTo>
                <a:cubicBezTo>
                  <a:pt x="19" y="50"/>
                  <a:pt x="20" y="49"/>
                  <a:pt x="20" y="46"/>
                </a:cubicBezTo>
                <a:cubicBezTo>
                  <a:pt x="20" y="43"/>
                  <a:pt x="23" y="41"/>
                  <a:pt x="24" y="36"/>
                </a:cubicBezTo>
                <a:cubicBezTo>
                  <a:pt x="24" y="32"/>
                  <a:pt x="18" y="33"/>
                  <a:pt x="14" y="31"/>
                </a:cubicBezTo>
                <a:cubicBezTo>
                  <a:pt x="10" y="29"/>
                  <a:pt x="6" y="27"/>
                  <a:pt x="6" y="23"/>
                </a:cubicBezTo>
                <a:cubicBezTo>
                  <a:pt x="6" y="19"/>
                  <a:pt x="6" y="14"/>
                  <a:pt x="3" y="14"/>
                </a:cubicBezTo>
                <a:cubicBezTo>
                  <a:pt x="1" y="14"/>
                  <a:pt x="0" y="11"/>
                  <a:pt x="0" y="8"/>
                </a:cubicBezTo>
                <a:cubicBezTo>
                  <a:pt x="0" y="6"/>
                  <a:pt x="2" y="4"/>
                  <a:pt x="3" y="3"/>
                </a:cubicBezTo>
                <a:cubicBezTo>
                  <a:pt x="9" y="4"/>
                  <a:pt x="9" y="4"/>
                  <a:pt x="9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0"/>
                  <a:pt x="16" y="0"/>
                  <a:pt x="16" y="0"/>
                </a:cubicBezTo>
                <a:cubicBezTo>
                  <a:pt x="21" y="5"/>
                  <a:pt x="21" y="5"/>
                  <a:pt x="21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44" y="18"/>
                  <a:pt x="44" y="18"/>
                  <a:pt x="44" y="18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31"/>
                  <a:pt x="50" y="31"/>
                  <a:pt x="50" y="31"/>
                </a:cubicBezTo>
                <a:cubicBezTo>
                  <a:pt x="49" y="36"/>
                  <a:pt x="49" y="36"/>
                  <a:pt x="49" y="36"/>
                </a:cubicBezTo>
                <a:cubicBezTo>
                  <a:pt x="52" y="41"/>
                  <a:pt x="52" y="41"/>
                  <a:pt x="52" y="41"/>
                </a:cubicBezTo>
                <a:cubicBezTo>
                  <a:pt x="46" y="44"/>
                  <a:pt x="46" y="44"/>
                  <a:pt x="46" y="44"/>
                </a:cubicBezTo>
                <a:cubicBezTo>
                  <a:pt x="47" y="55"/>
                  <a:pt x="47" y="55"/>
                  <a:pt x="47" y="55"/>
                </a:cubicBezTo>
                <a:cubicBezTo>
                  <a:pt x="42" y="58"/>
                  <a:pt x="42" y="58"/>
                  <a:pt x="42" y="58"/>
                </a:cubicBezTo>
                <a:cubicBezTo>
                  <a:pt x="42" y="62"/>
                  <a:pt x="42" y="62"/>
                  <a:pt x="42" y="62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7"/>
                  <a:pt x="40" y="67"/>
                  <a:pt x="40" y="67"/>
                </a:cubicBezTo>
                <a:lnTo>
                  <a:pt x="36" y="70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03" name="Астраханская обл.">
            <a:extLst>
              <a:ext uri="{FF2B5EF4-FFF2-40B4-BE49-F238E27FC236}">
                <a16:creationId xmlns:a16="http://schemas.microsoft.com/office/drawing/2014/main" xmlns="" id="{F66EE79F-84D4-8EB1-10AD-B481CDA7D40A}"/>
              </a:ext>
            </a:extLst>
          </p:cNvPr>
          <p:cNvSpPr>
            <a:spLocks noEditPoints="1"/>
          </p:cNvSpPr>
          <p:nvPr/>
        </p:nvSpPr>
        <p:spPr bwMode="auto">
          <a:xfrm>
            <a:off x="1773493" y="5106109"/>
            <a:ext cx="282197" cy="466047"/>
          </a:xfrm>
          <a:custGeom>
            <a:avLst/>
            <a:gdLst>
              <a:gd name="T0" fmla="*/ 45 w 55"/>
              <a:gd name="T1" fmla="*/ 13 h 102"/>
              <a:gd name="T2" fmla="*/ 44 w 55"/>
              <a:gd name="T3" fmla="*/ 13 h 102"/>
              <a:gd name="T4" fmla="*/ 45 w 55"/>
              <a:gd name="T5" fmla="*/ 29 h 102"/>
              <a:gd name="T6" fmla="*/ 40 w 55"/>
              <a:gd name="T7" fmla="*/ 39 h 102"/>
              <a:gd name="T8" fmla="*/ 51 w 55"/>
              <a:gd name="T9" fmla="*/ 46 h 102"/>
              <a:gd name="T10" fmla="*/ 54 w 55"/>
              <a:gd name="T11" fmla="*/ 58 h 102"/>
              <a:gd name="T12" fmla="*/ 53 w 55"/>
              <a:gd name="T13" fmla="*/ 76 h 102"/>
              <a:gd name="T14" fmla="*/ 47 w 55"/>
              <a:gd name="T15" fmla="*/ 83 h 102"/>
              <a:gd name="T16" fmla="*/ 44 w 55"/>
              <a:gd name="T17" fmla="*/ 85 h 102"/>
              <a:gd name="T18" fmla="*/ 49 w 55"/>
              <a:gd name="T19" fmla="*/ 98 h 102"/>
              <a:gd name="T20" fmla="*/ 41 w 55"/>
              <a:gd name="T21" fmla="*/ 100 h 102"/>
              <a:gd name="T22" fmla="*/ 31 w 55"/>
              <a:gd name="T23" fmla="*/ 102 h 102"/>
              <a:gd name="T24" fmla="*/ 24 w 55"/>
              <a:gd name="T25" fmla="*/ 100 h 102"/>
              <a:gd name="T26" fmla="*/ 13 w 55"/>
              <a:gd name="T27" fmla="*/ 97 h 102"/>
              <a:gd name="T28" fmla="*/ 6 w 55"/>
              <a:gd name="T29" fmla="*/ 94 h 102"/>
              <a:gd name="T30" fmla="*/ 6 w 55"/>
              <a:gd name="T31" fmla="*/ 94 h 102"/>
              <a:gd name="T32" fmla="*/ 6 w 55"/>
              <a:gd name="T33" fmla="*/ 81 h 102"/>
              <a:gd name="T34" fmla="*/ 5 w 55"/>
              <a:gd name="T35" fmla="*/ 77 h 102"/>
              <a:gd name="T36" fmla="*/ 2 w 55"/>
              <a:gd name="T37" fmla="*/ 71 h 102"/>
              <a:gd name="T38" fmla="*/ 3 w 55"/>
              <a:gd name="T39" fmla="*/ 67 h 102"/>
              <a:gd name="T40" fmla="*/ 6 w 55"/>
              <a:gd name="T41" fmla="*/ 66 h 102"/>
              <a:gd name="T42" fmla="*/ 11 w 55"/>
              <a:gd name="T43" fmla="*/ 68 h 102"/>
              <a:gd name="T44" fmla="*/ 11 w 55"/>
              <a:gd name="T45" fmla="*/ 66 h 102"/>
              <a:gd name="T46" fmla="*/ 18 w 55"/>
              <a:gd name="T47" fmla="*/ 65 h 102"/>
              <a:gd name="T48" fmla="*/ 20 w 55"/>
              <a:gd name="T49" fmla="*/ 61 h 102"/>
              <a:gd name="T50" fmla="*/ 18 w 55"/>
              <a:gd name="T51" fmla="*/ 59 h 102"/>
              <a:gd name="T52" fmla="*/ 18 w 55"/>
              <a:gd name="T53" fmla="*/ 57 h 102"/>
              <a:gd name="T54" fmla="*/ 19 w 55"/>
              <a:gd name="T55" fmla="*/ 54 h 102"/>
              <a:gd name="T56" fmla="*/ 20 w 55"/>
              <a:gd name="T57" fmla="*/ 49 h 102"/>
              <a:gd name="T58" fmla="*/ 24 w 55"/>
              <a:gd name="T59" fmla="*/ 45 h 102"/>
              <a:gd name="T60" fmla="*/ 25 w 55"/>
              <a:gd name="T61" fmla="*/ 39 h 102"/>
              <a:gd name="T62" fmla="*/ 18 w 55"/>
              <a:gd name="T63" fmla="*/ 40 h 102"/>
              <a:gd name="T64" fmla="*/ 14 w 55"/>
              <a:gd name="T65" fmla="*/ 34 h 102"/>
              <a:gd name="T66" fmla="*/ 13 w 55"/>
              <a:gd name="T67" fmla="*/ 25 h 102"/>
              <a:gd name="T68" fmla="*/ 16 w 55"/>
              <a:gd name="T69" fmla="*/ 18 h 102"/>
              <a:gd name="T70" fmla="*/ 13 w 55"/>
              <a:gd name="T71" fmla="*/ 16 h 102"/>
              <a:gd name="T72" fmla="*/ 10 w 55"/>
              <a:gd name="T73" fmla="*/ 7 h 102"/>
              <a:gd name="T74" fmla="*/ 9 w 55"/>
              <a:gd name="T75" fmla="*/ 7 h 102"/>
              <a:gd name="T76" fmla="*/ 12 w 55"/>
              <a:gd name="T77" fmla="*/ 1 h 102"/>
              <a:gd name="T78" fmla="*/ 22 w 55"/>
              <a:gd name="T79" fmla="*/ 0 h 102"/>
              <a:gd name="T80" fmla="*/ 23 w 55"/>
              <a:gd name="T81" fmla="*/ 2 h 102"/>
              <a:gd name="T82" fmla="*/ 30 w 55"/>
              <a:gd name="T83" fmla="*/ 4 h 102"/>
              <a:gd name="T84" fmla="*/ 41 w 55"/>
              <a:gd name="T85" fmla="*/ 3 h 102"/>
              <a:gd name="T86" fmla="*/ 45 w 55"/>
              <a:gd name="T87" fmla="*/ 13 h 102"/>
              <a:gd name="T88" fmla="*/ 0 w 55"/>
              <a:gd name="T89" fmla="*/ 100 h 102"/>
              <a:gd name="T90" fmla="*/ 0 w 55"/>
              <a:gd name="T91" fmla="*/ 100 h 102"/>
              <a:gd name="T92" fmla="*/ 0 w 55"/>
              <a:gd name="T93" fmla="*/ 10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5" h="102">
                <a:moveTo>
                  <a:pt x="45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37" y="18"/>
                  <a:pt x="42" y="23"/>
                  <a:pt x="45" y="29"/>
                </a:cubicBezTo>
                <a:cubicBezTo>
                  <a:pt x="47" y="35"/>
                  <a:pt x="38" y="35"/>
                  <a:pt x="40" y="39"/>
                </a:cubicBezTo>
                <a:cubicBezTo>
                  <a:pt x="41" y="44"/>
                  <a:pt x="48" y="44"/>
                  <a:pt x="51" y="46"/>
                </a:cubicBezTo>
                <a:cubicBezTo>
                  <a:pt x="55" y="48"/>
                  <a:pt x="54" y="54"/>
                  <a:pt x="54" y="58"/>
                </a:cubicBezTo>
                <a:cubicBezTo>
                  <a:pt x="54" y="62"/>
                  <a:pt x="53" y="65"/>
                  <a:pt x="53" y="76"/>
                </a:cubicBezTo>
                <a:cubicBezTo>
                  <a:pt x="53" y="87"/>
                  <a:pt x="48" y="85"/>
                  <a:pt x="47" y="83"/>
                </a:cubicBezTo>
                <a:cubicBezTo>
                  <a:pt x="47" y="81"/>
                  <a:pt x="41" y="79"/>
                  <a:pt x="44" y="85"/>
                </a:cubicBezTo>
                <a:cubicBezTo>
                  <a:pt x="46" y="88"/>
                  <a:pt x="48" y="94"/>
                  <a:pt x="49" y="98"/>
                </a:cubicBezTo>
                <a:cubicBezTo>
                  <a:pt x="47" y="100"/>
                  <a:pt x="43" y="100"/>
                  <a:pt x="41" y="100"/>
                </a:cubicBezTo>
                <a:cubicBezTo>
                  <a:pt x="38" y="99"/>
                  <a:pt x="36" y="101"/>
                  <a:pt x="31" y="102"/>
                </a:cubicBezTo>
                <a:cubicBezTo>
                  <a:pt x="27" y="102"/>
                  <a:pt x="32" y="100"/>
                  <a:pt x="24" y="100"/>
                </a:cubicBezTo>
                <a:cubicBezTo>
                  <a:pt x="17" y="99"/>
                  <a:pt x="15" y="99"/>
                  <a:pt x="13" y="97"/>
                </a:cubicBezTo>
                <a:cubicBezTo>
                  <a:pt x="11" y="95"/>
                  <a:pt x="11" y="93"/>
                  <a:pt x="6" y="94"/>
                </a:cubicBezTo>
                <a:cubicBezTo>
                  <a:pt x="6" y="94"/>
                  <a:pt x="6" y="94"/>
                  <a:pt x="6" y="94"/>
                </a:cubicBezTo>
                <a:cubicBezTo>
                  <a:pt x="6" y="81"/>
                  <a:pt x="6" y="81"/>
                  <a:pt x="6" y="81"/>
                </a:cubicBezTo>
                <a:cubicBezTo>
                  <a:pt x="5" y="77"/>
                  <a:pt x="5" y="77"/>
                  <a:pt x="5" y="77"/>
                </a:cubicBezTo>
                <a:cubicBezTo>
                  <a:pt x="2" y="71"/>
                  <a:pt x="2" y="71"/>
                  <a:pt x="2" y="71"/>
                </a:cubicBezTo>
                <a:cubicBezTo>
                  <a:pt x="3" y="67"/>
                  <a:pt x="3" y="67"/>
                  <a:pt x="3" y="67"/>
                </a:cubicBezTo>
                <a:cubicBezTo>
                  <a:pt x="6" y="66"/>
                  <a:pt x="6" y="66"/>
                  <a:pt x="6" y="66"/>
                </a:cubicBezTo>
                <a:cubicBezTo>
                  <a:pt x="11" y="68"/>
                  <a:pt x="11" y="68"/>
                  <a:pt x="11" y="68"/>
                </a:cubicBezTo>
                <a:cubicBezTo>
                  <a:pt x="11" y="66"/>
                  <a:pt x="11" y="66"/>
                  <a:pt x="11" y="66"/>
                </a:cubicBezTo>
                <a:cubicBezTo>
                  <a:pt x="18" y="65"/>
                  <a:pt x="18" y="65"/>
                  <a:pt x="18" y="65"/>
                </a:cubicBezTo>
                <a:cubicBezTo>
                  <a:pt x="20" y="61"/>
                  <a:pt x="20" y="61"/>
                  <a:pt x="20" y="61"/>
                </a:cubicBezTo>
                <a:cubicBezTo>
                  <a:pt x="18" y="59"/>
                  <a:pt x="18" y="59"/>
                  <a:pt x="18" y="59"/>
                </a:cubicBezTo>
                <a:cubicBezTo>
                  <a:pt x="18" y="57"/>
                  <a:pt x="18" y="57"/>
                  <a:pt x="18" y="57"/>
                </a:cubicBezTo>
                <a:cubicBezTo>
                  <a:pt x="19" y="54"/>
                  <a:pt x="19" y="54"/>
                  <a:pt x="19" y="54"/>
                </a:cubicBezTo>
                <a:cubicBezTo>
                  <a:pt x="20" y="49"/>
                  <a:pt x="20" y="49"/>
                  <a:pt x="20" y="49"/>
                </a:cubicBezTo>
                <a:cubicBezTo>
                  <a:pt x="24" y="45"/>
                  <a:pt x="24" y="45"/>
                  <a:pt x="24" y="45"/>
                </a:cubicBezTo>
                <a:cubicBezTo>
                  <a:pt x="25" y="39"/>
                  <a:pt x="25" y="39"/>
                  <a:pt x="25" y="39"/>
                </a:cubicBezTo>
                <a:cubicBezTo>
                  <a:pt x="18" y="40"/>
                  <a:pt x="18" y="40"/>
                  <a:pt x="18" y="40"/>
                </a:cubicBezTo>
                <a:cubicBezTo>
                  <a:pt x="14" y="34"/>
                  <a:pt x="14" y="34"/>
                  <a:pt x="14" y="34"/>
                </a:cubicBezTo>
                <a:cubicBezTo>
                  <a:pt x="13" y="25"/>
                  <a:pt x="13" y="25"/>
                  <a:pt x="13" y="25"/>
                </a:cubicBezTo>
                <a:cubicBezTo>
                  <a:pt x="16" y="18"/>
                  <a:pt x="16" y="18"/>
                  <a:pt x="16" y="18"/>
                </a:cubicBezTo>
                <a:cubicBezTo>
                  <a:pt x="13" y="16"/>
                  <a:pt x="13" y="16"/>
                  <a:pt x="13" y="16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7"/>
                  <a:pt x="9" y="7"/>
                  <a:pt x="9" y="7"/>
                </a:cubicBezTo>
                <a:cubicBezTo>
                  <a:pt x="12" y="1"/>
                  <a:pt x="12" y="1"/>
                  <a:pt x="12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23" y="2"/>
                  <a:pt x="23" y="2"/>
                  <a:pt x="23" y="2"/>
                </a:cubicBezTo>
                <a:cubicBezTo>
                  <a:pt x="30" y="4"/>
                  <a:pt x="30" y="4"/>
                  <a:pt x="30" y="4"/>
                </a:cubicBezTo>
                <a:cubicBezTo>
                  <a:pt x="41" y="3"/>
                  <a:pt x="41" y="3"/>
                  <a:pt x="41" y="3"/>
                </a:cubicBezTo>
                <a:cubicBezTo>
                  <a:pt x="45" y="13"/>
                  <a:pt x="45" y="13"/>
                  <a:pt x="45" y="13"/>
                </a:cubicBezTo>
                <a:close/>
                <a:moveTo>
                  <a:pt x="0" y="100"/>
                </a:moveTo>
                <a:cubicBezTo>
                  <a:pt x="0" y="100"/>
                  <a:pt x="0" y="100"/>
                  <a:pt x="0" y="100"/>
                </a:cubicBezTo>
                <a:cubicBezTo>
                  <a:pt x="0" y="100"/>
                  <a:pt x="0" y="100"/>
                  <a:pt x="0" y="100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04" name="Архангельская обл.">
            <a:extLst>
              <a:ext uri="{FF2B5EF4-FFF2-40B4-BE49-F238E27FC236}">
                <a16:creationId xmlns:a16="http://schemas.microsoft.com/office/drawing/2014/main" xmlns="" id="{DF5CD870-EE1F-8423-3BA2-2920CC6AEE34}"/>
              </a:ext>
            </a:extLst>
          </p:cNvPr>
          <p:cNvSpPr>
            <a:spLocks/>
          </p:cNvSpPr>
          <p:nvPr/>
        </p:nvSpPr>
        <p:spPr bwMode="auto">
          <a:xfrm>
            <a:off x="2575915" y="2977175"/>
            <a:ext cx="1060082" cy="921153"/>
          </a:xfrm>
          <a:custGeom>
            <a:avLst/>
            <a:gdLst>
              <a:gd name="T0" fmla="*/ 50 w 207"/>
              <a:gd name="T1" fmla="*/ 36 h 202"/>
              <a:gd name="T2" fmla="*/ 66 w 207"/>
              <a:gd name="T3" fmla="*/ 31 h 202"/>
              <a:gd name="T4" fmla="*/ 62 w 207"/>
              <a:gd name="T5" fmla="*/ 9 h 202"/>
              <a:gd name="T6" fmla="*/ 77 w 207"/>
              <a:gd name="T7" fmla="*/ 8 h 202"/>
              <a:gd name="T8" fmla="*/ 84 w 207"/>
              <a:gd name="T9" fmla="*/ 34 h 202"/>
              <a:gd name="T10" fmla="*/ 100 w 207"/>
              <a:gd name="T11" fmla="*/ 43 h 202"/>
              <a:gd name="T12" fmla="*/ 109 w 207"/>
              <a:gd name="T13" fmla="*/ 20 h 202"/>
              <a:gd name="T14" fmla="*/ 138 w 207"/>
              <a:gd name="T15" fmla="*/ 20 h 202"/>
              <a:gd name="T16" fmla="*/ 158 w 207"/>
              <a:gd name="T17" fmla="*/ 30 h 202"/>
              <a:gd name="T18" fmla="*/ 166 w 207"/>
              <a:gd name="T19" fmla="*/ 34 h 202"/>
              <a:gd name="T20" fmla="*/ 172 w 207"/>
              <a:gd name="T21" fmla="*/ 54 h 202"/>
              <a:gd name="T22" fmla="*/ 182 w 207"/>
              <a:gd name="T23" fmla="*/ 69 h 202"/>
              <a:gd name="T24" fmla="*/ 196 w 207"/>
              <a:gd name="T25" fmla="*/ 76 h 202"/>
              <a:gd name="T26" fmla="*/ 207 w 207"/>
              <a:gd name="T27" fmla="*/ 77 h 202"/>
              <a:gd name="T28" fmla="*/ 195 w 207"/>
              <a:gd name="T29" fmla="*/ 96 h 202"/>
              <a:gd name="T30" fmla="*/ 198 w 207"/>
              <a:gd name="T31" fmla="*/ 112 h 202"/>
              <a:gd name="T32" fmla="*/ 195 w 207"/>
              <a:gd name="T33" fmla="*/ 127 h 202"/>
              <a:gd name="T34" fmla="*/ 171 w 207"/>
              <a:gd name="T35" fmla="*/ 123 h 202"/>
              <a:gd name="T36" fmla="*/ 157 w 207"/>
              <a:gd name="T37" fmla="*/ 109 h 202"/>
              <a:gd name="T38" fmla="*/ 141 w 207"/>
              <a:gd name="T39" fmla="*/ 100 h 202"/>
              <a:gd name="T40" fmla="*/ 139 w 207"/>
              <a:gd name="T41" fmla="*/ 110 h 202"/>
              <a:gd name="T42" fmla="*/ 144 w 207"/>
              <a:gd name="T43" fmla="*/ 126 h 202"/>
              <a:gd name="T44" fmla="*/ 138 w 207"/>
              <a:gd name="T45" fmla="*/ 134 h 202"/>
              <a:gd name="T46" fmla="*/ 141 w 207"/>
              <a:gd name="T47" fmla="*/ 144 h 202"/>
              <a:gd name="T48" fmla="*/ 129 w 207"/>
              <a:gd name="T49" fmla="*/ 152 h 202"/>
              <a:gd name="T50" fmla="*/ 126 w 207"/>
              <a:gd name="T51" fmla="*/ 163 h 202"/>
              <a:gd name="T52" fmla="*/ 140 w 207"/>
              <a:gd name="T53" fmla="*/ 161 h 202"/>
              <a:gd name="T54" fmla="*/ 154 w 207"/>
              <a:gd name="T55" fmla="*/ 159 h 202"/>
              <a:gd name="T56" fmla="*/ 135 w 207"/>
              <a:gd name="T57" fmla="*/ 187 h 202"/>
              <a:gd name="T58" fmla="*/ 129 w 207"/>
              <a:gd name="T59" fmla="*/ 202 h 202"/>
              <a:gd name="T60" fmla="*/ 113 w 207"/>
              <a:gd name="T61" fmla="*/ 202 h 202"/>
              <a:gd name="T62" fmla="*/ 112 w 207"/>
              <a:gd name="T63" fmla="*/ 196 h 202"/>
              <a:gd name="T64" fmla="*/ 98 w 207"/>
              <a:gd name="T65" fmla="*/ 193 h 202"/>
              <a:gd name="T66" fmla="*/ 95 w 207"/>
              <a:gd name="T67" fmla="*/ 184 h 202"/>
              <a:gd name="T68" fmla="*/ 88 w 207"/>
              <a:gd name="T69" fmla="*/ 175 h 202"/>
              <a:gd name="T70" fmla="*/ 78 w 207"/>
              <a:gd name="T71" fmla="*/ 176 h 202"/>
              <a:gd name="T72" fmla="*/ 68 w 207"/>
              <a:gd name="T73" fmla="*/ 163 h 202"/>
              <a:gd name="T74" fmla="*/ 54 w 207"/>
              <a:gd name="T75" fmla="*/ 165 h 202"/>
              <a:gd name="T76" fmla="*/ 44 w 207"/>
              <a:gd name="T77" fmla="*/ 150 h 202"/>
              <a:gd name="T78" fmla="*/ 35 w 207"/>
              <a:gd name="T79" fmla="*/ 143 h 202"/>
              <a:gd name="T80" fmla="*/ 22 w 207"/>
              <a:gd name="T81" fmla="*/ 137 h 202"/>
              <a:gd name="T82" fmla="*/ 10 w 207"/>
              <a:gd name="T83" fmla="*/ 129 h 202"/>
              <a:gd name="T84" fmla="*/ 5 w 207"/>
              <a:gd name="T85" fmla="*/ 122 h 202"/>
              <a:gd name="T86" fmla="*/ 0 w 207"/>
              <a:gd name="T87" fmla="*/ 110 h 202"/>
              <a:gd name="T88" fmla="*/ 8 w 207"/>
              <a:gd name="T89" fmla="*/ 95 h 202"/>
              <a:gd name="T90" fmla="*/ 19 w 207"/>
              <a:gd name="T91" fmla="*/ 83 h 202"/>
              <a:gd name="T92" fmla="*/ 25 w 207"/>
              <a:gd name="T93" fmla="*/ 70 h 202"/>
              <a:gd name="T94" fmla="*/ 22 w 207"/>
              <a:gd name="T95" fmla="*/ 60 h 202"/>
              <a:gd name="T96" fmla="*/ 30 w 207"/>
              <a:gd name="T97" fmla="*/ 43 h 202"/>
              <a:gd name="T98" fmla="*/ 38 w 207"/>
              <a:gd name="T99" fmla="*/ 3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7" h="202">
                <a:moveTo>
                  <a:pt x="46" y="29"/>
                </a:moveTo>
                <a:cubicBezTo>
                  <a:pt x="47" y="32"/>
                  <a:pt x="49" y="34"/>
                  <a:pt x="50" y="36"/>
                </a:cubicBezTo>
                <a:cubicBezTo>
                  <a:pt x="52" y="41"/>
                  <a:pt x="55" y="42"/>
                  <a:pt x="59" y="40"/>
                </a:cubicBezTo>
                <a:cubicBezTo>
                  <a:pt x="64" y="39"/>
                  <a:pt x="68" y="34"/>
                  <a:pt x="66" y="31"/>
                </a:cubicBezTo>
                <a:cubicBezTo>
                  <a:pt x="64" y="28"/>
                  <a:pt x="59" y="29"/>
                  <a:pt x="60" y="22"/>
                </a:cubicBezTo>
                <a:cubicBezTo>
                  <a:pt x="62" y="16"/>
                  <a:pt x="62" y="11"/>
                  <a:pt x="62" y="9"/>
                </a:cubicBezTo>
                <a:cubicBezTo>
                  <a:pt x="61" y="8"/>
                  <a:pt x="66" y="5"/>
                  <a:pt x="69" y="7"/>
                </a:cubicBezTo>
                <a:cubicBezTo>
                  <a:pt x="73" y="8"/>
                  <a:pt x="75" y="0"/>
                  <a:pt x="77" y="8"/>
                </a:cubicBezTo>
                <a:cubicBezTo>
                  <a:pt x="79" y="15"/>
                  <a:pt x="78" y="21"/>
                  <a:pt x="79" y="24"/>
                </a:cubicBezTo>
                <a:cubicBezTo>
                  <a:pt x="80" y="27"/>
                  <a:pt x="84" y="30"/>
                  <a:pt x="84" y="34"/>
                </a:cubicBezTo>
                <a:cubicBezTo>
                  <a:pt x="85" y="39"/>
                  <a:pt x="89" y="44"/>
                  <a:pt x="90" y="44"/>
                </a:cubicBezTo>
                <a:cubicBezTo>
                  <a:pt x="91" y="45"/>
                  <a:pt x="99" y="50"/>
                  <a:pt x="100" y="43"/>
                </a:cubicBezTo>
                <a:cubicBezTo>
                  <a:pt x="102" y="37"/>
                  <a:pt x="101" y="32"/>
                  <a:pt x="104" y="27"/>
                </a:cubicBezTo>
                <a:cubicBezTo>
                  <a:pt x="106" y="21"/>
                  <a:pt x="104" y="20"/>
                  <a:pt x="109" y="20"/>
                </a:cubicBezTo>
                <a:cubicBezTo>
                  <a:pt x="115" y="20"/>
                  <a:pt x="123" y="20"/>
                  <a:pt x="127" y="20"/>
                </a:cubicBezTo>
                <a:cubicBezTo>
                  <a:pt x="131" y="21"/>
                  <a:pt x="136" y="22"/>
                  <a:pt x="138" y="20"/>
                </a:cubicBezTo>
                <a:cubicBezTo>
                  <a:pt x="141" y="19"/>
                  <a:pt x="146" y="15"/>
                  <a:pt x="150" y="18"/>
                </a:cubicBezTo>
                <a:cubicBezTo>
                  <a:pt x="154" y="22"/>
                  <a:pt x="157" y="27"/>
                  <a:pt x="158" y="30"/>
                </a:cubicBezTo>
                <a:cubicBezTo>
                  <a:pt x="159" y="33"/>
                  <a:pt x="157" y="35"/>
                  <a:pt x="157" y="38"/>
                </a:cubicBezTo>
                <a:cubicBezTo>
                  <a:pt x="158" y="40"/>
                  <a:pt x="162" y="38"/>
                  <a:pt x="166" y="34"/>
                </a:cubicBezTo>
                <a:cubicBezTo>
                  <a:pt x="171" y="48"/>
                  <a:pt x="171" y="48"/>
                  <a:pt x="171" y="48"/>
                </a:cubicBezTo>
                <a:cubicBezTo>
                  <a:pt x="172" y="54"/>
                  <a:pt x="172" y="54"/>
                  <a:pt x="172" y="54"/>
                </a:cubicBezTo>
                <a:cubicBezTo>
                  <a:pt x="181" y="63"/>
                  <a:pt x="181" y="63"/>
                  <a:pt x="181" y="63"/>
                </a:cubicBezTo>
                <a:cubicBezTo>
                  <a:pt x="182" y="69"/>
                  <a:pt x="182" y="69"/>
                  <a:pt x="182" y="69"/>
                </a:cubicBezTo>
                <a:cubicBezTo>
                  <a:pt x="190" y="76"/>
                  <a:pt x="190" y="76"/>
                  <a:pt x="190" y="76"/>
                </a:cubicBezTo>
                <a:cubicBezTo>
                  <a:pt x="196" y="76"/>
                  <a:pt x="196" y="76"/>
                  <a:pt x="196" y="76"/>
                </a:cubicBezTo>
                <a:cubicBezTo>
                  <a:pt x="198" y="71"/>
                  <a:pt x="198" y="71"/>
                  <a:pt x="198" y="71"/>
                </a:cubicBezTo>
                <a:cubicBezTo>
                  <a:pt x="207" y="77"/>
                  <a:pt x="207" y="77"/>
                  <a:pt x="207" y="77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195" y="96"/>
                  <a:pt x="195" y="96"/>
                  <a:pt x="195" y="96"/>
                </a:cubicBezTo>
                <a:cubicBezTo>
                  <a:pt x="200" y="105"/>
                  <a:pt x="200" y="105"/>
                  <a:pt x="200" y="105"/>
                </a:cubicBezTo>
                <a:cubicBezTo>
                  <a:pt x="198" y="112"/>
                  <a:pt x="198" y="112"/>
                  <a:pt x="198" y="112"/>
                </a:cubicBezTo>
                <a:cubicBezTo>
                  <a:pt x="202" y="119"/>
                  <a:pt x="202" y="119"/>
                  <a:pt x="202" y="119"/>
                </a:cubicBezTo>
                <a:cubicBezTo>
                  <a:pt x="195" y="127"/>
                  <a:pt x="195" y="127"/>
                  <a:pt x="195" y="127"/>
                </a:cubicBezTo>
                <a:cubicBezTo>
                  <a:pt x="181" y="119"/>
                  <a:pt x="181" y="119"/>
                  <a:pt x="181" y="119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7" y="114"/>
                  <a:pt x="167" y="114"/>
                  <a:pt x="167" y="114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48" y="103"/>
                  <a:pt x="148" y="103"/>
                  <a:pt x="148" y="103"/>
                </a:cubicBezTo>
                <a:cubicBezTo>
                  <a:pt x="141" y="100"/>
                  <a:pt x="141" y="100"/>
                  <a:pt x="141" y="100"/>
                </a:cubicBezTo>
                <a:cubicBezTo>
                  <a:pt x="138" y="100"/>
                  <a:pt x="138" y="100"/>
                  <a:pt x="138" y="100"/>
                </a:cubicBezTo>
                <a:cubicBezTo>
                  <a:pt x="139" y="110"/>
                  <a:pt x="139" y="110"/>
                  <a:pt x="139" y="110"/>
                </a:cubicBezTo>
                <a:cubicBezTo>
                  <a:pt x="145" y="115"/>
                  <a:pt x="145" y="115"/>
                  <a:pt x="145" y="115"/>
                </a:cubicBezTo>
                <a:cubicBezTo>
                  <a:pt x="144" y="126"/>
                  <a:pt x="144" y="126"/>
                  <a:pt x="144" y="126"/>
                </a:cubicBezTo>
                <a:cubicBezTo>
                  <a:pt x="138" y="130"/>
                  <a:pt x="138" y="130"/>
                  <a:pt x="138" y="130"/>
                </a:cubicBezTo>
                <a:cubicBezTo>
                  <a:pt x="138" y="134"/>
                  <a:pt x="138" y="134"/>
                  <a:pt x="138" y="134"/>
                </a:cubicBezTo>
                <a:cubicBezTo>
                  <a:pt x="141" y="138"/>
                  <a:pt x="141" y="138"/>
                  <a:pt x="141" y="138"/>
                </a:cubicBezTo>
                <a:cubicBezTo>
                  <a:pt x="141" y="144"/>
                  <a:pt x="141" y="144"/>
                  <a:pt x="141" y="144"/>
                </a:cubicBezTo>
                <a:cubicBezTo>
                  <a:pt x="132" y="145"/>
                  <a:pt x="132" y="145"/>
                  <a:pt x="132" y="145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25" y="157"/>
                  <a:pt x="125" y="157"/>
                  <a:pt x="125" y="157"/>
                </a:cubicBezTo>
                <a:cubicBezTo>
                  <a:pt x="126" y="163"/>
                  <a:pt x="126" y="163"/>
                  <a:pt x="126" y="163"/>
                </a:cubicBezTo>
                <a:cubicBezTo>
                  <a:pt x="135" y="166"/>
                  <a:pt x="135" y="166"/>
                  <a:pt x="135" y="166"/>
                </a:cubicBezTo>
                <a:cubicBezTo>
                  <a:pt x="140" y="161"/>
                  <a:pt x="140" y="161"/>
                  <a:pt x="140" y="161"/>
                </a:cubicBezTo>
                <a:cubicBezTo>
                  <a:pt x="145" y="158"/>
                  <a:pt x="145" y="158"/>
                  <a:pt x="145" y="158"/>
                </a:cubicBezTo>
                <a:cubicBezTo>
                  <a:pt x="154" y="159"/>
                  <a:pt x="154" y="159"/>
                  <a:pt x="154" y="159"/>
                </a:cubicBezTo>
                <a:cubicBezTo>
                  <a:pt x="159" y="166"/>
                  <a:pt x="159" y="166"/>
                  <a:pt x="159" y="166"/>
                </a:cubicBezTo>
                <a:cubicBezTo>
                  <a:pt x="135" y="187"/>
                  <a:pt x="135" y="187"/>
                  <a:pt x="135" y="187"/>
                </a:cubicBezTo>
                <a:cubicBezTo>
                  <a:pt x="139" y="191"/>
                  <a:pt x="139" y="191"/>
                  <a:pt x="139" y="191"/>
                </a:cubicBezTo>
                <a:cubicBezTo>
                  <a:pt x="129" y="202"/>
                  <a:pt x="129" y="202"/>
                  <a:pt x="129" y="202"/>
                </a:cubicBezTo>
                <a:cubicBezTo>
                  <a:pt x="124" y="198"/>
                  <a:pt x="124" y="198"/>
                  <a:pt x="124" y="198"/>
                </a:cubicBezTo>
                <a:cubicBezTo>
                  <a:pt x="113" y="202"/>
                  <a:pt x="113" y="202"/>
                  <a:pt x="113" y="202"/>
                </a:cubicBezTo>
                <a:cubicBezTo>
                  <a:pt x="111" y="201"/>
                  <a:pt x="111" y="201"/>
                  <a:pt x="111" y="201"/>
                </a:cubicBezTo>
                <a:cubicBezTo>
                  <a:pt x="112" y="196"/>
                  <a:pt x="112" y="196"/>
                  <a:pt x="112" y="196"/>
                </a:cubicBezTo>
                <a:cubicBezTo>
                  <a:pt x="103" y="188"/>
                  <a:pt x="103" y="188"/>
                  <a:pt x="103" y="188"/>
                </a:cubicBezTo>
                <a:cubicBezTo>
                  <a:pt x="98" y="193"/>
                  <a:pt x="98" y="193"/>
                  <a:pt x="98" y="193"/>
                </a:cubicBezTo>
                <a:cubicBezTo>
                  <a:pt x="96" y="188"/>
                  <a:pt x="96" y="188"/>
                  <a:pt x="96" y="188"/>
                </a:cubicBezTo>
                <a:cubicBezTo>
                  <a:pt x="95" y="184"/>
                  <a:pt x="95" y="184"/>
                  <a:pt x="95" y="184"/>
                </a:cubicBezTo>
                <a:cubicBezTo>
                  <a:pt x="85" y="178"/>
                  <a:pt x="85" y="178"/>
                  <a:pt x="85" y="178"/>
                </a:cubicBezTo>
                <a:cubicBezTo>
                  <a:pt x="88" y="175"/>
                  <a:pt x="88" y="175"/>
                  <a:pt x="88" y="175"/>
                </a:cubicBezTo>
                <a:cubicBezTo>
                  <a:pt x="81" y="170"/>
                  <a:pt x="81" y="170"/>
                  <a:pt x="81" y="170"/>
                </a:cubicBezTo>
                <a:cubicBezTo>
                  <a:pt x="78" y="176"/>
                  <a:pt x="78" y="176"/>
                  <a:pt x="78" y="176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68" y="163"/>
                  <a:pt x="68" y="163"/>
                  <a:pt x="68" y="163"/>
                </a:cubicBezTo>
                <a:cubicBezTo>
                  <a:pt x="61" y="163"/>
                  <a:pt x="61" y="163"/>
                  <a:pt x="61" y="163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39" y="148"/>
                  <a:pt x="39" y="148"/>
                  <a:pt x="39" y="148"/>
                </a:cubicBezTo>
                <a:cubicBezTo>
                  <a:pt x="35" y="143"/>
                  <a:pt x="35" y="143"/>
                  <a:pt x="35" y="143"/>
                </a:cubicBezTo>
                <a:cubicBezTo>
                  <a:pt x="23" y="144"/>
                  <a:pt x="23" y="144"/>
                  <a:pt x="23" y="144"/>
                </a:cubicBezTo>
                <a:cubicBezTo>
                  <a:pt x="22" y="137"/>
                  <a:pt x="22" y="137"/>
                  <a:pt x="22" y="137"/>
                </a:cubicBezTo>
                <a:cubicBezTo>
                  <a:pt x="14" y="136"/>
                  <a:pt x="14" y="136"/>
                  <a:pt x="14" y="136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2"/>
                  <a:pt x="5" y="122"/>
                  <a:pt x="5" y="122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0"/>
                  <a:pt x="0" y="110"/>
                  <a:pt x="0" y="110"/>
                </a:cubicBezTo>
                <a:cubicBezTo>
                  <a:pt x="3" y="102"/>
                  <a:pt x="3" y="102"/>
                  <a:pt x="3" y="102"/>
                </a:cubicBezTo>
                <a:cubicBezTo>
                  <a:pt x="8" y="95"/>
                  <a:pt x="8" y="95"/>
                  <a:pt x="8" y="95"/>
                </a:cubicBezTo>
                <a:cubicBezTo>
                  <a:pt x="6" y="92"/>
                  <a:pt x="6" y="92"/>
                  <a:pt x="6" y="92"/>
                </a:cubicBezTo>
                <a:cubicBezTo>
                  <a:pt x="19" y="83"/>
                  <a:pt x="19" y="83"/>
                  <a:pt x="19" y="83"/>
                </a:cubicBezTo>
                <a:cubicBezTo>
                  <a:pt x="18" y="74"/>
                  <a:pt x="18" y="74"/>
                  <a:pt x="18" y="74"/>
                </a:cubicBezTo>
                <a:cubicBezTo>
                  <a:pt x="25" y="70"/>
                  <a:pt x="25" y="70"/>
                  <a:pt x="25" y="70"/>
                </a:cubicBezTo>
                <a:cubicBezTo>
                  <a:pt x="28" y="65"/>
                  <a:pt x="28" y="65"/>
                  <a:pt x="28" y="65"/>
                </a:cubicBezTo>
                <a:cubicBezTo>
                  <a:pt x="22" y="60"/>
                  <a:pt x="22" y="60"/>
                  <a:pt x="22" y="60"/>
                </a:cubicBezTo>
                <a:cubicBezTo>
                  <a:pt x="21" y="50"/>
                  <a:pt x="21" y="50"/>
                  <a:pt x="21" y="50"/>
                </a:cubicBezTo>
                <a:cubicBezTo>
                  <a:pt x="30" y="43"/>
                  <a:pt x="30" y="43"/>
                  <a:pt x="30" y="43"/>
                </a:cubicBezTo>
                <a:cubicBezTo>
                  <a:pt x="29" y="33"/>
                  <a:pt x="29" y="33"/>
                  <a:pt x="29" y="33"/>
                </a:cubicBezTo>
                <a:cubicBezTo>
                  <a:pt x="38" y="37"/>
                  <a:pt x="38" y="37"/>
                  <a:pt x="38" y="37"/>
                </a:cubicBezTo>
                <a:lnTo>
                  <a:pt x="46" y="29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05" name="Амурская обл.">
            <a:extLst>
              <a:ext uri="{FF2B5EF4-FFF2-40B4-BE49-F238E27FC236}">
                <a16:creationId xmlns:a16="http://schemas.microsoft.com/office/drawing/2014/main" xmlns="" id="{A47938D6-D9CF-5FA4-D65D-5C02F687DE1B}"/>
              </a:ext>
            </a:extLst>
          </p:cNvPr>
          <p:cNvSpPr>
            <a:spLocks/>
          </p:cNvSpPr>
          <p:nvPr/>
        </p:nvSpPr>
        <p:spPr bwMode="auto">
          <a:xfrm>
            <a:off x="8416177" y="4449705"/>
            <a:ext cx="1472335" cy="866453"/>
          </a:xfrm>
          <a:custGeom>
            <a:avLst/>
            <a:gdLst>
              <a:gd name="T0" fmla="*/ 283 w 288"/>
              <a:gd name="T1" fmla="*/ 184 h 190"/>
              <a:gd name="T2" fmla="*/ 259 w 288"/>
              <a:gd name="T3" fmla="*/ 180 h 190"/>
              <a:gd name="T4" fmla="*/ 235 w 288"/>
              <a:gd name="T5" fmla="*/ 182 h 190"/>
              <a:gd name="T6" fmla="*/ 210 w 288"/>
              <a:gd name="T7" fmla="*/ 181 h 190"/>
              <a:gd name="T8" fmla="*/ 194 w 288"/>
              <a:gd name="T9" fmla="*/ 166 h 190"/>
              <a:gd name="T10" fmla="*/ 166 w 288"/>
              <a:gd name="T11" fmla="*/ 142 h 190"/>
              <a:gd name="T12" fmla="*/ 139 w 288"/>
              <a:gd name="T13" fmla="*/ 124 h 190"/>
              <a:gd name="T14" fmla="*/ 102 w 288"/>
              <a:gd name="T15" fmla="*/ 125 h 190"/>
              <a:gd name="T16" fmla="*/ 76 w 288"/>
              <a:gd name="T17" fmla="*/ 142 h 190"/>
              <a:gd name="T18" fmla="*/ 64 w 288"/>
              <a:gd name="T19" fmla="*/ 131 h 190"/>
              <a:gd name="T20" fmla="*/ 64 w 288"/>
              <a:gd name="T21" fmla="*/ 119 h 190"/>
              <a:gd name="T22" fmla="*/ 54 w 288"/>
              <a:gd name="T23" fmla="*/ 111 h 190"/>
              <a:gd name="T24" fmla="*/ 49 w 288"/>
              <a:gd name="T25" fmla="*/ 92 h 190"/>
              <a:gd name="T26" fmla="*/ 41 w 288"/>
              <a:gd name="T27" fmla="*/ 93 h 190"/>
              <a:gd name="T28" fmla="*/ 35 w 288"/>
              <a:gd name="T29" fmla="*/ 86 h 190"/>
              <a:gd name="T30" fmla="*/ 23 w 288"/>
              <a:gd name="T31" fmla="*/ 89 h 190"/>
              <a:gd name="T32" fmla="*/ 14 w 288"/>
              <a:gd name="T33" fmla="*/ 87 h 190"/>
              <a:gd name="T34" fmla="*/ 16 w 288"/>
              <a:gd name="T35" fmla="*/ 77 h 190"/>
              <a:gd name="T36" fmla="*/ 5 w 288"/>
              <a:gd name="T37" fmla="*/ 76 h 190"/>
              <a:gd name="T38" fmla="*/ 0 w 288"/>
              <a:gd name="T39" fmla="*/ 69 h 190"/>
              <a:gd name="T40" fmla="*/ 19 w 288"/>
              <a:gd name="T41" fmla="*/ 58 h 190"/>
              <a:gd name="T42" fmla="*/ 29 w 288"/>
              <a:gd name="T43" fmla="*/ 59 h 190"/>
              <a:gd name="T44" fmla="*/ 44 w 288"/>
              <a:gd name="T45" fmla="*/ 60 h 190"/>
              <a:gd name="T46" fmla="*/ 60 w 288"/>
              <a:gd name="T47" fmla="*/ 58 h 190"/>
              <a:gd name="T48" fmla="*/ 71 w 288"/>
              <a:gd name="T49" fmla="*/ 54 h 190"/>
              <a:gd name="T50" fmla="*/ 92 w 288"/>
              <a:gd name="T51" fmla="*/ 58 h 190"/>
              <a:gd name="T52" fmla="*/ 99 w 288"/>
              <a:gd name="T53" fmla="*/ 57 h 190"/>
              <a:gd name="T54" fmla="*/ 109 w 288"/>
              <a:gd name="T55" fmla="*/ 57 h 190"/>
              <a:gd name="T56" fmla="*/ 131 w 288"/>
              <a:gd name="T57" fmla="*/ 45 h 190"/>
              <a:gd name="T58" fmla="*/ 137 w 288"/>
              <a:gd name="T59" fmla="*/ 38 h 190"/>
              <a:gd name="T60" fmla="*/ 153 w 288"/>
              <a:gd name="T61" fmla="*/ 33 h 190"/>
              <a:gd name="T62" fmla="*/ 172 w 288"/>
              <a:gd name="T63" fmla="*/ 13 h 190"/>
              <a:gd name="T64" fmla="*/ 184 w 288"/>
              <a:gd name="T65" fmla="*/ 8 h 190"/>
              <a:gd name="T66" fmla="*/ 197 w 288"/>
              <a:gd name="T67" fmla="*/ 1 h 190"/>
              <a:gd name="T68" fmla="*/ 207 w 288"/>
              <a:gd name="T69" fmla="*/ 2 h 190"/>
              <a:gd name="T70" fmla="*/ 201 w 288"/>
              <a:gd name="T71" fmla="*/ 20 h 190"/>
              <a:gd name="T72" fmla="*/ 197 w 288"/>
              <a:gd name="T73" fmla="*/ 35 h 190"/>
              <a:gd name="T74" fmla="*/ 194 w 288"/>
              <a:gd name="T75" fmla="*/ 52 h 190"/>
              <a:gd name="T76" fmla="*/ 207 w 288"/>
              <a:gd name="T77" fmla="*/ 60 h 190"/>
              <a:gd name="T78" fmla="*/ 226 w 288"/>
              <a:gd name="T79" fmla="*/ 70 h 190"/>
              <a:gd name="T80" fmla="*/ 241 w 288"/>
              <a:gd name="T81" fmla="*/ 54 h 190"/>
              <a:gd name="T82" fmla="*/ 248 w 288"/>
              <a:gd name="T83" fmla="*/ 44 h 190"/>
              <a:gd name="T84" fmla="*/ 256 w 288"/>
              <a:gd name="T85" fmla="*/ 37 h 190"/>
              <a:gd name="T86" fmla="*/ 269 w 288"/>
              <a:gd name="T87" fmla="*/ 29 h 190"/>
              <a:gd name="T88" fmla="*/ 280 w 288"/>
              <a:gd name="T89" fmla="*/ 47 h 190"/>
              <a:gd name="T90" fmla="*/ 269 w 288"/>
              <a:gd name="T91" fmla="*/ 60 h 190"/>
              <a:gd name="T92" fmla="*/ 259 w 288"/>
              <a:gd name="T93" fmla="*/ 63 h 190"/>
              <a:gd name="T94" fmla="*/ 267 w 288"/>
              <a:gd name="T95" fmla="*/ 76 h 190"/>
              <a:gd name="T96" fmla="*/ 261 w 288"/>
              <a:gd name="T97" fmla="*/ 91 h 190"/>
              <a:gd name="T98" fmla="*/ 254 w 288"/>
              <a:gd name="T99" fmla="*/ 102 h 190"/>
              <a:gd name="T100" fmla="*/ 251 w 288"/>
              <a:gd name="T101" fmla="*/ 113 h 190"/>
              <a:gd name="T102" fmla="*/ 252 w 288"/>
              <a:gd name="T103" fmla="*/ 133 h 190"/>
              <a:gd name="T104" fmla="*/ 264 w 288"/>
              <a:gd name="T105" fmla="*/ 143 h 190"/>
              <a:gd name="T106" fmla="*/ 274 w 288"/>
              <a:gd name="T107" fmla="*/ 141 h 190"/>
              <a:gd name="T108" fmla="*/ 279 w 288"/>
              <a:gd name="T109" fmla="*/ 151 h 190"/>
              <a:gd name="T110" fmla="*/ 288 w 288"/>
              <a:gd name="T111" fmla="*/ 158 h 190"/>
              <a:gd name="T112" fmla="*/ 284 w 288"/>
              <a:gd name="T113" fmla="*/ 170 h 190"/>
              <a:gd name="T114" fmla="*/ 284 w 288"/>
              <a:gd name="T115" fmla="*/ 18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8" h="190">
                <a:moveTo>
                  <a:pt x="284" y="186"/>
                </a:moveTo>
                <a:cubicBezTo>
                  <a:pt x="283" y="185"/>
                  <a:pt x="283" y="185"/>
                  <a:pt x="283" y="184"/>
                </a:cubicBezTo>
                <a:cubicBezTo>
                  <a:pt x="282" y="180"/>
                  <a:pt x="278" y="179"/>
                  <a:pt x="277" y="182"/>
                </a:cubicBezTo>
                <a:cubicBezTo>
                  <a:pt x="275" y="186"/>
                  <a:pt x="264" y="185"/>
                  <a:pt x="259" y="180"/>
                </a:cubicBezTo>
                <a:cubicBezTo>
                  <a:pt x="254" y="175"/>
                  <a:pt x="252" y="178"/>
                  <a:pt x="247" y="182"/>
                </a:cubicBezTo>
                <a:cubicBezTo>
                  <a:pt x="242" y="186"/>
                  <a:pt x="239" y="178"/>
                  <a:pt x="235" y="182"/>
                </a:cubicBezTo>
                <a:cubicBezTo>
                  <a:pt x="231" y="185"/>
                  <a:pt x="226" y="190"/>
                  <a:pt x="222" y="190"/>
                </a:cubicBezTo>
                <a:cubicBezTo>
                  <a:pt x="218" y="189"/>
                  <a:pt x="214" y="188"/>
                  <a:pt x="210" y="181"/>
                </a:cubicBezTo>
                <a:cubicBezTo>
                  <a:pt x="207" y="174"/>
                  <a:pt x="205" y="180"/>
                  <a:pt x="204" y="177"/>
                </a:cubicBezTo>
                <a:cubicBezTo>
                  <a:pt x="203" y="174"/>
                  <a:pt x="196" y="167"/>
                  <a:pt x="194" y="166"/>
                </a:cubicBezTo>
                <a:cubicBezTo>
                  <a:pt x="191" y="165"/>
                  <a:pt x="184" y="158"/>
                  <a:pt x="181" y="155"/>
                </a:cubicBezTo>
                <a:cubicBezTo>
                  <a:pt x="179" y="152"/>
                  <a:pt x="167" y="145"/>
                  <a:pt x="166" y="142"/>
                </a:cubicBezTo>
                <a:cubicBezTo>
                  <a:pt x="165" y="139"/>
                  <a:pt x="155" y="137"/>
                  <a:pt x="153" y="132"/>
                </a:cubicBezTo>
                <a:cubicBezTo>
                  <a:pt x="151" y="127"/>
                  <a:pt x="142" y="126"/>
                  <a:pt x="139" y="124"/>
                </a:cubicBezTo>
                <a:cubicBezTo>
                  <a:pt x="136" y="121"/>
                  <a:pt x="124" y="124"/>
                  <a:pt x="119" y="127"/>
                </a:cubicBezTo>
                <a:cubicBezTo>
                  <a:pt x="114" y="131"/>
                  <a:pt x="107" y="127"/>
                  <a:pt x="102" y="125"/>
                </a:cubicBezTo>
                <a:cubicBezTo>
                  <a:pt x="96" y="124"/>
                  <a:pt x="93" y="131"/>
                  <a:pt x="88" y="134"/>
                </a:cubicBezTo>
                <a:cubicBezTo>
                  <a:pt x="84" y="137"/>
                  <a:pt x="80" y="139"/>
                  <a:pt x="76" y="142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4" y="131"/>
                  <a:pt x="64" y="131"/>
                  <a:pt x="64" y="131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64" y="119"/>
                  <a:pt x="64" y="119"/>
                  <a:pt x="64" y="119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4" y="111"/>
                  <a:pt x="54" y="111"/>
                  <a:pt x="54" y="111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49" y="92"/>
                  <a:pt x="49" y="92"/>
                  <a:pt x="49" y="92"/>
                </a:cubicBezTo>
                <a:cubicBezTo>
                  <a:pt x="45" y="89"/>
                  <a:pt x="45" y="89"/>
                  <a:pt x="45" y="89"/>
                </a:cubicBezTo>
                <a:cubicBezTo>
                  <a:pt x="41" y="93"/>
                  <a:pt x="41" y="93"/>
                  <a:pt x="41" y="93"/>
                </a:cubicBezTo>
                <a:cubicBezTo>
                  <a:pt x="37" y="92"/>
                  <a:pt x="37" y="92"/>
                  <a:pt x="37" y="92"/>
                </a:cubicBezTo>
                <a:cubicBezTo>
                  <a:pt x="35" y="86"/>
                  <a:pt x="35" y="86"/>
                  <a:pt x="35" y="86"/>
                </a:cubicBezTo>
                <a:cubicBezTo>
                  <a:pt x="30" y="83"/>
                  <a:pt x="30" y="83"/>
                  <a:pt x="30" y="83"/>
                </a:cubicBezTo>
                <a:cubicBezTo>
                  <a:pt x="23" y="89"/>
                  <a:pt x="23" y="89"/>
                  <a:pt x="23" y="89"/>
                </a:cubicBezTo>
                <a:cubicBezTo>
                  <a:pt x="22" y="92"/>
                  <a:pt x="22" y="92"/>
                  <a:pt x="22" y="92"/>
                </a:cubicBezTo>
                <a:cubicBezTo>
                  <a:pt x="14" y="87"/>
                  <a:pt x="14" y="87"/>
                  <a:pt x="14" y="87"/>
                </a:cubicBezTo>
                <a:cubicBezTo>
                  <a:pt x="19" y="81"/>
                  <a:pt x="19" y="81"/>
                  <a:pt x="19" y="81"/>
                </a:cubicBezTo>
                <a:cubicBezTo>
                  <a:pt x="16" y="77"/>
                  <a:pt x="16" y="77"/>
                  <a:pt x="16" y="77"/>
                </a:cubicBezTo>
                <a:cubicBezTo>
                  <a:pt x="10" y="78"/>
                  <a:pt x="10" y="78"/>
                  <a:pt x="10" y="78"/>
                </a:cubicBezTo>
                <a:cubicBezTo>
                  <a:pt x="5" y="76"/>
                  <a:pt x="5" y="76"/>
                  <a:pt x="5" y="76"/>
                </a:cubicBezTo>
                <a:cubicBezTo>
                  <a:pt x="1" y="72"/>
                  <a:pt x="1" y="72"/>
                  <a:pt x="1" y="72"/>
                </a:cubicBezTo>
                <a:cubicBezTo>
                  <a:pt x="0" y="69"/>
                  <a:pt x="0" y="69"/>
                  <a:pt x="0" y="69"/>
                </a:cubicBezTo>
                <a:cubicBezTo>
                  <a:pt x="11" y="58"/>
                  <a:pt x="11" y="58"/>
                  <a:pt x="11" y="58"/>
                </a:cubicBezTo>
                <a:cubicBezTo>
                  <a:pt x="19" y="58"/>
                  <a:pt x="19" y="58"/>
                  <a:pt x="19" y="58"/>
                </a:cubicBezTo>
                <a:cubicBezTo>
                  <a:pt x="22" y="53"/>
                  <a:pt x="22" y="53"/>
                  <a:pt x="22" y="53"/>
                </a:cubicBezTo>
                <a:cubicBezTo>
                  <a:pt x="29" y="59"/>
                  <a:pt x="29" y="59"/>
                  <a:pt x="29" y="59"/>
                </a:cubicBezTo>
                <a:cubicBezTo>
                  <a:pt x="35" y="56"/>
                  <a:pt x="35" y="56"/>
                  <a:pt x="35" y="56"/>
                </a:cubicBezTo>
                <a:cubicBezTo>
                  <a:pt x="44" y="60"/>
                  <a:pt x="44" y="60"/>
                  <a:pt x="44" y="60"/>
                </a:cubicBezTo>
                <a:cubicBezTo>
                  <a:pt x="49" y="54"/>
                  <a:pt x="49" y="54"/>
                  <a:pt x="49" y="54"/>
                </a:cubicBezTo>
                <a:cubicBezTo>
                  <a:pt x="60" y="58"/>
                  <a:pt x="60" y="58"/>
                  <a:pt x="60" y="58"/>
                </a:cubicBezTo>
                <a:cubicBezTo>
                  <a:pt x="63" y="53"/>
                  <a:pt x="63" y="53"/>
                  <a:pt x="63" y="53"/>
                </a:cubicBezTo>
                <a:cubicBezTo>
                  <a:pt x="71" y="54"/>
                  <a:pt x="71" y="54"/>
                  <a:pt x="71" y="54"/>
                </a:cubicBezTo>
                <a:cubicBezTo>
                  <a:pt x="82" y="63"/>
                  <a:pt x="82" y="63"/>
                  <a:pt x="82" y="63"/>
                </a:cubicBezTo>
                <a:cubicBezTo>
                  <a:pt x="92" y="58"/>
                  <a:pt x="92" y="58"/>
                  <a:pt x="92" y="58"/>
                </a:cubicBezTo>
                <a:cubicBezTo>
                  <a:pt x="95" y="54"/>
                  <a:pt x="95" y="54"/>
                  <a:pt x="95" y="54"/>
                </a:cubicBezTo>
                <a:cubicBezTo>
                  <a:pt x="99" y="57"/>
                  <a:pt x="99" y="57"/>
                  <a:pt x="99" y="57"/>
                </a:cubicBezTo>
                <a:cubicBezTo>
                  <a:pt x="103" y="53"/>
                  <a:pt x="103" y="53"/>
                  <a:pt x="103" y="53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1" y="43"/>
                  <a:pt x="121" y="43"/>
                  <a:pt x="121" y="43"/>
                </a:cubicBezTo>
                <a:cubicBezTo>
                  <a:pt x="131" y="45"/>
                  <a:pt x="131" y="45"/>
                  <a:pt x="131" y="45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7" y="38"/>
                  <a:pt x="137" y="38"/>
                  <a:pt x="137" y="38"/>
                </a:cubicBezTo>
                <a:cubicBezTo>
                  <a:pt x="145" y="38"/>
                  <a:pt x="145" y="38"/>
                  <a:pt x="145" y="38"/>
                </a:cubicBezTo>
                <a:cubicBezTo>
                  <a:pt x="153" y="33"/>
                  <a:pt x="153" y="33"/>
                  <a:pt x="153" y="33"/>
                </a:cubicBezTo>
                <a:cubicBezTo>
                  <a:pt x="152" y="28"/>
                  <a:pt x="152" y="28"/>
                  <a:pt x="152" y="28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8" y="12"/>
                  <a:pt x="178" y="12"/>
                  <a:pt x="178" y="12"/>
                </a:cubicBezTo>
                <a:cubicBezTo>
                  <a:pt x="184" y="8"/>
                  <a:pt x="184" y="8"/>
                  <a:pt x="184" y="8"/>
                </a:cubicBezTo>
                <a:cubicBezTo>
                  <a:pt x="190" y="6"/>
                  <a:pt x="190" y="6"/>
                  <a:pt x="190" y="6"/>
                </a:cubicBezTo>
                <a:cubicBezTo>
                  <a:pt x="197" y="1"/>
                  <a:pt x="197" y="1"/>
                  <a:pt x="197" y="1"/>
                </a:cubicBezTo>
                <a:cubicBezTo>
                  <a:pt x="204" y="0"/>
                  <a:pt x="204" y="0"/>
                  <a:pt x="204" y="0"/>
                </a:cubicBezTo>
                <a:cubicBezTo>
                  <a:pt x="207" y="2"/>
                  <a:pt x="207" y="2"/>
                  <a:pt x="207" y="2"/>
                </a:cubicBezTo>
                <a:cubicBezTo>
                  <a:pt x="204" y="16"/>
                  <a:pt x="204" y="16"/>
                  <a:pt x="204" y="16"/>
                </a:cubicBezTo>
                <a:cubicBezTo>
                  <a:pt x="201" y="20"/>
                  <a:pt x="201" y="20"/>
                  <a:pt x="201" y="20"/>
                </a:cubicBezTo>
                <a:cubicBezTo>
                  <a:pt x="202" y="30"/>
                  <a:pt x="202" y="30"/>
                  <a:pt x="202" y="30"/>
                </a:cubicBezTo>
                <a:cubicBezTo>
                  <a:pt x="197" y="35"/>
                  <a:pt x="197" y="35"/>
                  <a:pt x="197" y="35"/>
                </a:cubicBezTo>
                <a:cubicBezTo>
                  <a:pt x="201" y="42"/>
                  <a:pt x="201" y="42"/>
                  <a:pt x="201" y="42"/>
                </a:cubicBezTo>
                <a:cubicBezTo>
                  <a:pt x="194" y="52"/>
                  <a:pt x="194" y="52"/>
                  <a:pt x="194" y="52"/>
                </a:cubicBezTo>
                <a:cubicBezTo>
                  <a:pt x="199" y="58"/>
                  <a:pt x="199" y="58"/>
                  <a:pt x="199" y="58"/>
                </a:cubicBezTo>
                <a:cubicBezTo>
                  <a:pt x="207" y="60"/>
                  <a:pt x="207" y="60"/>
                  <a:pt x="207" y="60"/>
                </a:cubicBezTo>
                <a:cubicBezTo>
                  <a:pt x="217" y="55"/>
                  <a:pt x="217" y="55"/>
                  <a:pt x="217" y="55"/>
                </a:cubicBezTo>
                <a:cubicBezTo>
                  <a:pt x="226" y="70"/>
                  <a:pt x="226" y="70"/>
                  <a:pt x="226" y="70"/>
                </a:cubicBezTo>
                <a:cubicBezTo>
                  <a:pt x="233" y="65"/>
                  <a:pt x="233" y="65"/>
                  <a:pt x="233" y="65"/>
                </a:cubicBezTo>
                <a:cubicBezTo>
                  <a:pt x="241" y="54"/>
                  <a:pt x="241" y="54"/>
                  <a:pt x="241" y="54"/>
                </a:cubicBezTo>
                <a:cubicBezTo>
                  <a:pt x="247" y="53"/>
                  <a:pt x="247" y="53"/>
                  <a:pt x="247" y="53"/>
                </a:cubicBezTo>
                <a:cubicBezTo>
                  <a:pt x="248" y="44"/>
                  <a:pt x="248" y="44"/>
                  <a:pt x="248" y="44"/>
                </a:cubicBezTo>
                <a:cubicBezTo>
                  <a:pt x="251" y="38"/>
                  <a:pt x="251" y="38"/>
                  <a:pt x="251" y="38"/>
                </a:cubicBezTo>
                <a:cubicBezTo>
                  <a:pt x="256" y="37"/>
                  <a:pt x="256" y="37"/>
                  <a:pt x="256" y="37"/>
                </a:cubicBezTo>
                <a:cubicBezTo>
                  <a:pt x="261" y="29"/>
                  <a:pt x="261" y="29"/>
                  <a:pt x="261" y="29"/>
                </a:cubicBezTo>
                <a:cubicBezTo>
                  <a:pt x="269" y="29"/>
                  <a:pt x="269" y="29"/>
                  <a:pt x="269" y="29"/>
                </a:cubicBezTo>
                <a:cubicBezTo>
                  <a:pt x="275" y="38"/>
                  <a:pt x="275" y="38"/>
                  <a:pt x="275" y="38"/>
                </a:cubicBezTo>
                <a:cubicBezTo>
                  <a:pt x="280" y="47"/>
                  <a:pt x="280" y="47"/>
                  <a:pt x="280" y="47"/>
                </a:cubicBezTo>
                <a:cubicBezTo>
                  <a:pt x="279" y="56"/>
                  <a:pt x="279" y="56"/>
                  <a:pt x="279" y="56"/>
                </a:cubicBezTo>
                <a:cubicBezTo>
                  <a:pt x="269" y="60"/>
                  <a:pt x="269" y="60"/>
                  <a:pt x="269" y="60"/>
                </a:cubicBezTo>
                <a:cubicBezTo>
                  <a:pt x="262" y="59"/>
                  <a:pt x="262" y="59"/>
                  <a:pt x="262" y="59"/>
                </a:cubicBezTo>
                <a:cubicBezTo>
                  <a:pt x="259" y="63"/>
                  <a:pt x="259" y="63"/>
                  <a:pt x="259" y="63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6"/>
                  <a:pt x="267" y="76"/>
                  <a:pt x="267" y="76"/>
                </a:cubicBezTo>
                <a:cubicBezTo>
                  <a:pt x="260" y="80"/>
                  <a:pt x="260" y="80"/>
                  <a:pt x="260" y="80"/>
                </a:cubicBezTo>
                <a:cubicBezTo>
                  <a:pt x="261" y="91"/>
                  <a:pt x="261" y="91"/>
                  <a:pt x="261" y="91"/>
                </a:cubicBezTo>
                <a:cubicBezTo>
                  <a:pt x="254" y="96"/>
                  <a:pt x="254" y="96"/>
                  <a:pt x="254" y="96"/>
                </a:cubicBezTo>
                <a:cubicBezTo>
                  <a:pt x="254" y="102"/>
                  <a:pt x="254" y="102"/>
                  <a:pt x="254" y="102"/>
                </a:cubicBezTo>
                <a:cubicBezTo>
                  <a:pt x="249" y="107"/>
                  <a:pt x="249" y="107"/>
                  <a:pt x="249" y="107"/>
                </a:cubicBezTo>
                <a:cubicBezTo>
                  <a:pt x="251" y="113"/>
                  <a:pt x="251" y="113"/>
                  <a:pt x="251" y="113"/>
                </a:cubicBezTo>
                <a:cubicBezTo>
                  <a:pt x="249" y="121"/>
                  <a:pt x="249" y="121"/>
                  <a:pt x="249" y="121"/>
                </a:cubicBezTo>
                <a:cubicBezTo>
                  <a:pt x="252" y="133"/>
                  <a:pt x="252" y="133"/>
                  <a:pt x="252" y="133"/>
                </a:cubicBezTo>
                <a:cubicBezTo>
                  <a:pt x="260" y="137"/>
                  <a:pt x="260" y="137"/>
                  <a:pt x="260" y="137"/>
                </a:cubicBezTo>
                <a:cubicBezTo>
                  <a:pt x="264" y="143"/>
                  <a:pt x="264" y="143"/>
                  <a:pt x="264" y="143"/>
                </a:cubicBezTo>
                <a:cubicBezTo>
                  <a:pt x="269" y="139"/>
                  <a:pt x="269" y="139"/>
                  <a:pt x="269" y="139"/>
                </a:cubicBezTo>
                <a:cubicBezTo>
                  <a:pt x="274" y="141"/>
                  <a:pt x="274" y="141"/>
                  <a:pt x="274" y="141"/>
                </a:cubicBezTo>
                <a:cubicBezTo>
                  <a:pt x="275" y="146"/>
                  <a:pt x="275" y="146"/>
                  <a:pt x="275" y="146"/>
                </a:cubicBezTo>
                <a:cubicBezTo>
                  <a:pt x="279" y="151"/>
                  <a:pt x="279" y="151"/>
                  <a:pt x="279" y="151"/>
                </a:cubicBezTo>
                <a:cubicBezTo>
                  <a:pt x="281" y="156"/>
                  <a:pt x="281" y="156"/>
                  <a:pt x="281" y="156"/>
                </a:cubicBezTo>
                <a:cubicBezTo>
                  <a:pt x="288" y="158"/>
                  <a:pt x="288" y="158"/>
                  <a:pt x="288" y="158"/>
                </a:cubicBezTo>
                <a:cubicBezTo>
                  <a:pt x="287" y="167"/>
                  <a:pt x="287" y="167"/>
                  <a:pt x="287" y="167"/>
                </a:cubicBezTo>
                <a:cubicBezTo>
                  <a:pt x="287" y="167"/>
                  <a:pt x="284" y="169"/>
                  <a:pt x="284" y="170"/>
                </a:cubicBezTo>
                <a:cubicBezTo>
                  <a:pt x="284" y="170"/>
                  <a:pt x="284" y="179"/>
                  <a:pt x="284" y="179"/>
                </a:cubicBezTo>
                <a:lnTo>
                  <a:pt x="284" y="186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06" name="Хабаровский край">
            <a:extLst>
              <a:ext uri="{FF2B5EF4-FFF2-40B4-BE49-F238E27FC236}">
                <a16:creationId xmlns:a16="http://schemas.microsoft.com/office/drawing/2014/main" xmlns="" id="{63D3D83C-6839-67E6-997C-6355FBCA57DC}"/>
              </a:ext>
            </a:extLst>
          </p:cNvPr>
          <p:cNvSpPr>
            <a:spLocks noEditPoints="1"/>
          </p:cNvSpPr>
          <p:nvPr/>
        </p:nvSpPr>
        <p:spPr bwMode="auto">
          <a:xfrm>
            <a:off x="9157251" y="3191599"/>
            <a:ext cx="1509144" cy="2148627"/>
          </a:xfrm>
          <a:custGeom>
            <a:avLst/>
            <a:gdLst>
              <a:gd name="T0" fmla="*/ 137 w 295"/>
              <a:gd name="T1" fmla="*/ 58 h 471"/>
              <a:gd name="T2" fmla="*/ 112 w 295"/>
              <a:gd name="T3" fmla="*/ 142 h 471"/>
              <a:gd name="T4" fmla="*/ 102 w 295"/>
              <a:gd name="T5" fmla="*/ 255 h 471"/>
              <a:gd name="T6" fmla="*/ 142 w 295"/>
              <a:gd name="T7" fmla="*/ 260 h 471"/>
              <a:gd name="T8" fmla="*/ 154 w 295"/>
              <a:gd name="T9" fmla="*/ 271 h 471"/>
              <a:gd name="T10" fmla="*/ 161 w 295"/>
              <a:gd name="T11" fmla="*/ 237 h 471"/>
              <a:gd name="T12" fmla="*/ 215 w 295"/>
              <a:gd name="T13" fmla="*/ 233 h 471"/>
              <a:gd name="T14" fmla="*/ 234 w 295"/>
              <a:gd name="T15" fmla="*/ 256 h 471"/>
              <a:gd name="T16" fmla="*/ 253 w 295"/>
              <a:gd name="T17" fmla="*/ 301 h 471"/>
              <a:gd name="T18" fmla="*/ 293 w 295"/>
              <a:gd name="T19" fmla="*/ 358 h 471"/>
              <a:gd name="T20" fmla="*/ 284 w 295"/>
              <a:gd name="T21" fmla="*/ 394 h 471"/>
              <a:gd name="T22" fmla="*/ 265 w 295"/>
              <a:gd name="T23" fmla="*/ 380 h 471"/>
              <a:gd name="T24" fmla="*/ 262 w 295"/>
              <a:gd name="T25" fmla="*/ 400 h 471"/>
              <a:gd name="T26" fmla="*/ 277 w 295"/>
              <a:gd name="T27" fmla="*/ 400 h 471"/>
              <a:gd name="T28" fmla="*/ 266 w 295"/>
              <a:gd name="T29" fmla="*/ 429 h 471"/>
              <a:gd name="T30" fmla="*/ 259 w 295"/>
              <a:gd name="T31" fmla="*/ 449 h 471"/>
              <a:gd name="T32" fmla="*/ 234 w 295"/>
              <a:gd name="T33" fmla="*/ 452 h 471"/>
              <a:gd name="T34" fmla="*/ 224 w 295"/>
              <a:gd name="T35" fmla="*/ 465 h 471"/>
              <a:gd name="T36" fmla="*/ 216 w 295"/>
              <a:gd name="T37" fmla="*/ 436 h 471"/>
              <a:gd name="T38" fmla="*/ 196 w 295"/>
              <a:gd name="T39" fmla="*/ 417 h 471"/>
              <a:gd name="T40" fmla="*/ 171 w 295"/>
              <a:gd name="T41" fmla="*/ 424 h 471"/>
              <a:gd name="T42" fmla="*/ 148 w 295"/>
              <a:gd name="T43" fmla="*/ 442 h 471"/>
              <a:gd name="T44" fmla="*/ 134 w 295"/>
              <a:gd name="T45" fmla="*/ 427 h 471"/>
              <a:gd name="T46" fmla="*/ 119 w 295"/>
              <a:gd name="T47" fmla="*/ 419 h 471"/>
              <a:gd name="T48" fmla="*/ 106 w 295"/>
              <a:gd name="T49" fmla="*/ 389 h 471"/>
              <a:gd name="T50" fmla="*/ 116 w 295"/>
              <a:gd name="T51" fmla="*/ 367 h 471"/>
              <a:gd name="T52" fmla="*/ 114 w 295"/>
              <a:gd name="T53" fmla="*/ 339 h 471"/>
              <a:gd name="T54" fmla="*/ 135 w 295"/>
              <a:gd name="T55" fmla="*/ 323 h 471"/>
              <a:gd name="T56" fmla="*/ 111 w 295"/>
              <a:gd name="T57" fmla="*/ 313 h 471"/>
              <a:gd name="T58" fmla="*/ 96 w 295"/>
              <a:gd name="T59" fmla="*/ 330 h 471"/>
              <a:gd name="T60" fmla="*/ 62 w 295"/>
              <a:gd name="T61" fmla="*/ 336 h 471"/>
              <a:gd name="T62" fmla="*/ 52 w 295"/>
              <a:gd name="T63" fmla="*/ 311 h 471"/>
              <a:gd name="T64" fmla="*/ 62 w 295"/>
              <a:gd name="T65" fmla="*/ 278 h 471"/>
              <a:gd name="T66" fmla="*/ 39 w 295"/>
              <a:gd name="T67" fmla="*/ 284 h 471"/>
              <a:gd name="T68" fmla="*/ 26 w 295"/>
              <a:gd name="T69" fmla="*/ 273 h 471"/>
              <a:gd name="T70" fmla="*/ 18 w 295"/>
              <a:gd name="T71" fmla="*/ 251 h 471"/>
              <a:gd name="T72" fmla="*/ 10 w 295"/>
              <a:gd name="T73" fmla="*/ 238 h 471"/>
              <a:gd name="T74" fmla="*/ 6 w 295"/>
              <a:gd name="T75" fmla="*/ 221 h 471"/>
              <a:gd name="T76" fmla="*/ 0 w 295"/>
              <a:gd name="T77" fmla="*/ 196 h 471"/>
              <a:gd name="T78" fmla="*/ 10 w 295"/>
              <a:gd name="T79" fmla="*/ 174 h 471"/>
              <a:gd name="T80" fmla="*/ 26 w 295"/>
              <a:gd name="T81" fmla="*/ 158 h 471"/>
              <a:gd name="T82" fmla="*/ 43 w 295"/>
              <a:gd name="T83" fmla="*/ 129 h 471"/>
              <a:gd name="T84" fmla="*/ 38 w 295"/>
              <a:gd name="T85" fmla="*/ 105 h 471"/>
              <a:gd name="T86" fmla="*/ 32 w 295"/>
              <a:gd name="T87" fmla="*/ 75 h 471"/>
              <a:gd name="T88" fmla="*/ 24 w 295"/>
              <a:gd name="T89" fmla="*/ 36 h 471"/>
              <a:gd name="T90" fmla="*/ 57 w 295"/>
              <a:gd name="T91" fmla="*/ 32 h 471"/>
              <a:gd name="T92" fmla="*/ 74 w 295"/>
              <a:gd name="T93" fmla="*/ 9 h 471"/>
              <a:gd name="T94" fmla="*/ 119 w 295"/>
              <a:gd name="T95" fmla="*/ 11 h 471"/>
              <a:gd name="T96" fmla="*/ 116 w 295"/>
              <a:gd name="T97" fmla="*/ 30 h 471"/>
              <a:gd name="T98" fmla="*/ 142 w 295"/>
              <a:gd name="T99" fmla="*/ 35 h 471"/>
              <a:gd name="T100" fmla="*/ 130 w 295"/>
              <a:gd name="T101" fmla="*/ 2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95" h="471">
                <a:moveTo>
                  <a:pt x="152" y="42"/>
                </a:moveTo>
                <a:cubicBezTo>
                  <a:pt x="149" y="44"/>
                  <a:pt x="147" y="45"/>
                  <a:pt x="148" y="47"/>
                </a:cubicBezTo>
                <a:cubicBezTo>
                  <a:pt x="149" y="50"/>
                  <a:pt x="153" y="53"/>
                  <a:pt x="149" y="55"/>
                </a:cubicBezTo>
                <a:cubicBezTo>
                  <a:pt x="144" y="56"/>
                  <a:pt x="141" y="56"/>
                  <a:pt x="137" y="58"/>
                </a:cubicBezTo>
                <a:cubicBezTo>
                  <a:pt x="134" y="60"/>
                  <a:pt x="117" y="73"/>
                  <a:pt x="111" y="84"/>
                </a:cubicBezTo>
                <a:cubicBezTo>
                  <a:pt x="106" y="95"/>
                  <a:pt x="106" y="100"/>
                  <a:pt x="108" y="106"/>
                </a:cubicBezTo>
                <a:cubicBezTo>
                  <a:pt x="110" y="112"/>
                  <a:pt x="110" y="120"/>
                  <a:pt x="108" y="124"/>
                </a:cubicBezTo>
                <a:cubicBezTo>
                  <a:pt x="106" y="128"/>
                  <a:pt x="115" y="136"/>
                  <a:pt x="112" y="142"/>
                </a:cubicBezTo>
                <a:cubicBezTo>
                  <a:pt x="110" y="149"/>
                  <a:pt x="112" y="164"/>
                  <a:pt x="112" y="171"/>
                </a:cubicBezTo>
                <a:cubicBezTo>
                  <a:pt x="112" y="178"/>
                  <a:pt x="111" y="196"/>
                  <a:pt x="112" y="205"/>
                </a:cubicBezTo>
                <a:cubicBezTo>
                  <a:pt x="114" y="215"/>
                  <a:pt x="105" y="225"/>
                  <a:pt x="104" y="234"/>
                </a:cubicBezTo>
                <a:cubicBezTo>
                  <a:pt x="102" y="243"/>
                  <a:pt x="106" y="250"/>
                  <a:pt x="102" y="255"/>
                </a:cubicBezTo>
                <a:cubicBezTo>
                  <a:pt x="98" y="260"/>
                  <a:pt x="108" y="272"/>
                  <a:pt x="118" y="261"/>
                </a:cubicBezTo>
                <a:cubicBezTo>
                  <a:pt x="128" y="251"/>
                  <a:pt x="129" y="249"/>
                  <a:pt x="133" y="259"/>
                </a:cubicBezTo>
                <a:cubicBezTo>
                  <a:pt x="137" y="269"/>
                  <a:pt x="142" y="272"/>
                  <a:pt x="144" y="268"/>
                </a:cubicBezTo>
                <a:cubicBezTo>
                  <a:pt x="145" y="264"/>
                  <a:pt x="146" y="265"/>
                  <a:pt x="142" y="260"/>
                </a:cubicBezTo>
                <a:cubicBezTo>
                  <a:pt x="139" y="256"/>
                  <a:pt x="140" y="248"/>
                  <a:pt x="143" y="253"/>
                </a:cubicBezTo>
                <a:cubicBezTo>
                  <a:pt x="147" y="258"/>
                  <a:pt x="149" y="260"/>
                  <a:pt x="150" y="259"/>
                </a:cubicBezTo>
                <a:cubicBezTo>
                  <a:pt x="151" y="258"/>
                  <a:pt x="155" y="256"/>
                  <a:pt x="155" y="260"/>
                </a:cubicBezTo>
                <a:cubicBezTo>
                  <a:pt x="155" y="263"/>
                  <a:pt x="151" y="270"/>
                  <a:pt x="154" y="271"/>
                </a:cubicBezTo>
                <a:cubicBezTo>
                  <a:pt x="156" y="272"/>
                  <a:pt x="164" y="265"/>
                  <a:pt x="163" y="262"/>
                </a:cubicBezTo>
                <a:cubicBezTo>
                  <a:pt x="163" y="260"/>
                  <a:pt x="163" y="257"/>
                  <a:pt x="164" y="254"/>
                </a:cubicBezTo>
                <a:cubicBezTo>
                  <a:pt x="165" y="252"/>
                  <a:pt x="164" y="246"/>
                  <a:pt x="160" y="244"/>
                </a:cubicBezTo>
                <a:cubicBezTo>
                  <a:pt x="157" y="241"/>
                  <a:pt x="158" y="238"/>
                  <a:pt x="161" y="237"/>
                </a:cubicBezTo>
                <a:cubicBezTo>
                  <a:pt x="164" y="237"/>
                  <a:pt x="170" y="234"/>
                  <a:pt x="170" y="232"/>
                </a:cubicBezTo>
                <a:cubicBezTo>
                  <a:pt x="171" y="230"/>
                  <a:pt x="178" y="227"/>
                  <a:pt x="183" y="229"/>
                </a:cubicBezTo>
                <a:cubicBezTo>
                  <a:pt x="188" y="231"/>
                  <a:pt x="191" y="232"/>
                  <a:pt x="197" y="232"/>
                </a:cubicBezTo>
                <a:cubicBezTo>
                  <a:pt x="203" y="231"/>
                  <a:pt x="215" y="229"/>
                  <a:pt x="215" y="233"/>
                </a:cubicBezTo>
                <a:cubicBezTo>
                  <a:pt x="215" y="237"/>
                  <a:pt x="217" y="240"/>
                  <a:pt x="215" y="241"/>
                </a:cubicBezTo>
                <a:cubicBezTo>
                  <a:pt x="214" y="243"/>
                  <a:pt x="222" y="246"/>
                  <a:pt x="225" y="247"/>
                </a:cubicBezTo>
                <a:cubicBezTo>
                  <a:pt x="228" y="248"/>
                  <a:pt x="229" y="250"/>
                  <a:pt x="230" y="252"/>
                </a:cubicBezTo>
                <a:cubicBezTo>
                  <a:pt x="231" y="255"/>
                  <a:pt x="233" y="254"/>
                  <a:pt x="234" y="256"/>
                </a:cubicBezTo>
                <a:cubicBezTo>
                  <a:pt x="236" y="257"/>
                  <a:pt x="238" y="254"/>
                  <a:pt x="239" y="260"/>
                </a:cubicBezTo>
                <a:cubicBezTo>
                  <a:pt x="240" y="266"/>
                  <a:pt x="241" y="267"/>
                  <a:pt x="241" y="272"/>
                </a:cubicBezTo>
                <a:cubicBezTo>
                  <a:pt x="242" y="276"/>
                  <a:pt x="244" y="280"/>
                  <a:pt x="244" y="281"/>
                </a:cubicBezTo>
                <a:cubicBezTo>
                  <a:pt x="244" y="282"/>
                  <a:pt x="248" y="295"/>
                  <a:pt x="253" y="301"/>
                </a:cubicBezTo>
                <a:cubicBezTo>
                  <a:pt x="259" y="308"/>
                  <a:pt x="266" y="307"/>
                  <a:pt x="268" y="313"/>
                </a:cubicBezTo>
                <a:cubicBezTo>
                  <a:pt x="269" y="319"/>
                  <a:pt x="271" y="318"/>
                  <a:pt x="273" y="322"/>
                </a:cubicBezTo>
                <a:cubicBezTo>
                  <a:pt x="275" y="325"/>
                  <a:pt x="276" y="328"/>
                  <a:pt x="279" y="334"/>
                </a:cubicBezTo>
                <a:cubicBezTo>
                  <a:pt x="281" y="340"/>
                  <a:pt x="292" y="353"/>
                  <a:pt x="293" y="358"/>
                </a:cubicBezTo>
                <a:cubicBezTo>
                  <a:pt x="293" y="362"/>
                  <a:pt x="289" y="370"/>
                  <a:pt x="291" y="380"/>
                </a:cubicBezTo>
                <a:cubicBezTo>
                  <a:pt x="292" y="390"/>
                  <a:pt x="293" y="388"/>
                  <a:pt x="295" y="396"/>
                </a:cubicBezTo>
                <a:cubicBezTo>
                  <a:pt x="290" y="399"/>
                  <a:pt x="290" y="399"/>
                  <a:pt x="290" y="399"/>
                </a:cubicBezTo>
                <a:cubicBezTo>
                  <a:pt x="284" y="394"/>
                  <a:pt x="284" y="394"/>
                  <a:pt x="284" y="394"/>
                </a:cubicBezTo>
                <a:cubicBezTo>
                  <a:pt x="285" y="388"/>
                  <a:pt x="285" y="388"/>
                  <a:pt x="285" y="388"/>
                </a:cubicBezTo>
                <a:cubicBezTo>
                  <a:pt x="277" y="385"/>
                  <a:pt x="277" y="385"/>
                  <a:pt x="277" y="385"/>
                </a:cubicBezTo>
                <a:cubicBezTo>
                  <a:pt x="269" y="379"/>
                  <a:pt x="269" y="379"/>
                  <a:pt x="269" y="379"/>
                </a:cubicBezTo>
                <a:cubicBezTo>
                  <a:pt x="265" y="380"/>
                  <a:pt x="265" y="380"/>
                  <a:pt x="265" y="380"/>
                </a:cubicBezTo>
                <a:cubicBezTo>
                  <a:pt x="264" y="390"/>
                  <a:pt x="264" y="390"/>
                  <a:pt x="264" y="390"/>
                </a:cubicBezTo>
                <a:cubicBezTo>
                  <a:pt x="256" y="395"/>
                  <a:pt x="256" y="395"/>
                  <a:pt x="256" y="395"/>
                </a:cubicBezTo>
                <a:cubicBezTo>
                  <a:pt x="257" y="401"/>
                  <a:pt x="257" y="401"/>
                  <a:pt x="257" y="401"/>
                </a:cubicBezTo>
                <a:cubicBezTo>
                  <a:pt x="262" y="400"/>
                  <a:pt x="262" y="400"/>
                  <a:pt x="262" y="400"/>
                </a:cubicBezTo>
                <a:cubicBezTo>
                  <a:pt x="266" y="405"/>
                  <a:pt x="266" y="405"/>
                  <a:pt x="266" y="405"/>
                </a:cubicBezTo>
                <a:cubicBezTo>
                  <a:pt x="271" y="405"/>
                  <a:pt x="271" y="405"/>
                  <a:pt x="271" y="405"/>
                </a:cubicBezTo>
                <a:cubicBezTo>
                  <a:pt x="274" y="401"/>
                  <a:pt x="274" y="401"/>
                  <a:pt x="274" y="401"/>
                </a:cubicBezTo>
                <a:cubicBezTo>
                  <a:pt x="277" y="400"/>
                  <a:pt x="277" y="400"/>
                  <a:pt x="277" y="400"/>
                </a:cubicBezTo>
                <a:cubicBezTo>
                  <a:pt x="278" y="407"/>
                  <a:pt x="278" y="407"/>
                  <a:pt x="278" y="407"/>
                </a:cubicBezTo>
                <a:cubicBezTo>
                  <a:pt x="277" y="418"/>
                  <a:pt x="277" y="418"/>
                  <a:pt x="277" y="418"/>
                </a:cubicBezTo>
                <a:cubicBezTo>
                  <a:pt x="270" y="421"/>
                  <a:pt x="270" y="421"/>
                  <a:pt x="270" y="421"/>
                </a:cubicBezTo>
                <a:cubicBezTo>
                  <a:pt x="266" y="429"/>
                  <a:pt x="266" y="429"/>
                  <a:pt x="266" y="429"/>
                </a:cubicBezTo>
                <a:cubicBezTo>
                  <a:pt x="268" y="430"/>
                  <a:pt x="268" y="430"/>
                  <a:pt x="268" y="430"/>
                </a:cubicBezTo>
                <a:cubicBezTo>
                  <a:pt x="270" y="439"/>
                  <a:pt x="270" y="439"/>
                  <a:pt x="270" y="439"/>
                </a:cubicBezTo>
                <a:cubicBezTo>
                  <a:pt x="263" y="446"/>
                  <a:pt x="263" y="446"/>
                  <a:pt x="263" y="446"/>
                </a:cubicBezTo>
                <a:cubicBezTo>
                  <a:pt x="259" y="449"/>
                  <a:pt x="259" y="449"/>
                  <a:pt x="259" y="449"/>
                </a:cubicBezTo>
                <a:cubicBezTo>
                  <a:pt x="254" y="447"/>
                  <a:pt x="254" y="447"/>
                  <a:pt x="254" y="447"/>
                </a:cubicBezTo>
                <a:cubicBezTo>
                  <a:pt x="246" y="450"/>
                  <a:pt x="246" y="450"/>
                  <a:pt x="246" y="450"/>
                </a:cubicBezTo>
                <a:cubicBezTo>
                  <a:pt x="238" y="446"/>
                  <a:pt x="238" y="446"/>
                  <a:pt x="238" y="446"/>
                </a:cubicBezTo>
                <a:cubicBezTo>
                  <a:pt x="234" y="452"/>
                  <a:pt x="234" y="452"/>
                  <a:pt x="234" y="452"/>
                </a:cubicBezTo>
                <a:cubicBezTo>
                  <a:pt x="231" y="461"/>
                  <a:pt x="231" y="461"/>
                  <a:pt x="231" y="461"/>
                </a:cubicBezTo>
                <a:cubicBezTo>
                  <a:pt x="234" y="468"/>
                  <a:pt x="234" y="468"/>
                  <a:pt x="234" y="468"/>
                </a:cubicBezTo>
                <a:cubicBezTo>
                  <a:pt x="226" y="471"/>
                  <a:pt x="226" y="471"/>
                  <a:pt x="226" y="471"/>
                </a:cubicBezTo>
                <a:cubicBezTo>
                  <a:pt x="225" y="470"/>
                  <a:pt x="225" y="467"/>
                  <a:pt x="224" y="465"/>
                </a:cubicBezTo>
                <a:cubicBezTo>
                  <a:pt x="222" y="459"/>
                  <a:pt x="224" y="460"/>
                  <a:pt x="221" y="454"/>
                </a:cubicBezTo>
                <a:cubicBezTo>
                  <a:pt x="218" y="449"/>
                  <a:pt x="221" y="450"/>
                  <a:pt x="222" y="445"/>
                </a:cubicBezTo>
                <a:cubicBezTo>
                  <a:pt x="222" y="439"/>
                  <a:pt x="222" y="436"/>
                  <a:pt x="218" y="436"/>
                </a:cubicBezTo>
                <a:cubicBezTo>
                  <a:pt x="217" y="436"/>
                  <a:pt x="217" y="436"/>
                  <a:pt x="216" y="436"/>
                </a:cubicBezTo>
                <a:cubicBezTo>
                  <a:pt x="217" y="410"/>
                  <a:pt x="217" y="410"/>
                  <a:pt x="217" y="410"/>
                </a:cubicBezTo>
                <a:cubicBezTo>
                  <a:pt x="214" y="409"/>
                  <a:pt x="214" y="409"/>
                  <a:pt x="214" y="409"/>
                </a:cubicBezTo>
                <a:cubicBezTo>
                  <a:pt x="208" y="415"/>
                  <a:pt x="208" y="415"/>
                  <a:pt x="208" y="415"/>
                </a:cubicBezTo>
                <a:cubicBezTo>
                  <a:pt x="196" y="417"/>
                  <a:pt x="196" y="417"/>
                  <a:pt x="196" y="417"/>
                </a:cubicBezTo>
                <a:cubicBezTo>
                  <a:pt x="191" y="424"/>
                  <a:pt x="191" y="424"/>
                  <a:pt x="191" y="424"/>
                </a:cubicBezTo>
                <a:cubicBezTo>
                  <a:pt x="186" y="425"/>
                  <a:pt x="186" y="425"/>
                  <a:pt x="186" y="425"/>
                </a:cubicBezTo>
                <a:cubicBezTo>
                  <a:pt x="180" y="429"/>
                  <a:pt x="180" y="429"/>
                  <a:pt x="180" y="429"/>
                </a:cubicBezTo>
                <a:cubicBezTo>
                  <a:pt x="171" y="424"/>
                  <a:pt x="171" y="424"/>
                  <a:pt x="171" y="424"/>
                </a:cubicBezTo>
                <a:cubicBezTo>
                  <a:pt x="165" y="427"/>
                  <a:pt x="165" y="427"/>
                  <a:pt x="165" y="427"/>
                </a:cubicBezTo>
                <a:cubicBezTo>
                  <a:pt x="154" y="426"/>
                  <a:pt x="154" y="426"/>
                  <a:pt x="154" y="426"/>
                </a:cubicBezTo>
                <a:cubicBezTo>
                  <a:pt x="154" y="436"/>
                  <a:pt x="154" y="436"/>
                  <a:pt x="154" y="436"/>
                </a:cubicBezTo>
                <a:cubicBezTo>
                  <a:pt x="148" y="442"/>
                  <a:pt x="148" y="442"/>
                  <a:pt x="148" y="442"/>
                </a:cubicBezTo>
                <a:cubicBezTo>
                  <a:pt x="142" y="443"/>
                  <a:pt x="142" y="443"/>
                  <a:pt x="142" y="443"/>
                </a:cubicBezTo>
                <a:cubicBezTo>
                  <a:pt x="143" y="434"/>
                  <a:pt x="143" y="434"/>
                  <a:pt x="143" y="434"/>
                </a:cubicBezTo>
                <a:cubicBezTo>
                  <a:pt x="136" y="432"/>
                  <a:pt x="136" y="432"/>
                  <a:pt x="136" y="432"/>
                </a:cubicBezTo>
                <a:cubicBezTo>
                  <a:pt x="134" y="427"/>
                  <a:pt x="134" y="427"/>
                  <a:pt x="134" y="427"/>
                </a:cubicBezTo>
                <a:cubicBezTo>
                  <a:pt x="130" y="422"/>
                  <a:pt x="130" y="422"/>
                  <a:pt x="130" y="422"/>
                </a:cubicBezTo>
                <a:cubicBezTo>
                  <a:pt x="129" y="417"/>
                  <a:pt x="129" y="417"/>
                  <a:pt x="129" y="417"/>
                </a:cubicBezTo>
                <a:cubicBezTo>
                  <a:pt x="124" y="415"/>
                  <a:pt x="124" y="415"/>
                  <a:pt x="124" y="415"/>
                </a:cubicBezTo>
                <a:cubicBezTo>
                  <a:pt x="119" y="419"/>
                  <a:pt x="119" y="419"/>
                  <a:pt x="119" y="419"/>
                </a:cubicBezTo>
                <a:cubicBezTo>
                  <a:pt x="115" y="413"/>
                  <a:pt x="115" y="413"/>
                  <a:pt x="115" y="413"/>
                </a:cubicBezTo>
                <a:cubicBezTo>
                  <a:pt x="107" y="409"/>
                  <a:pt x="107" y="409"/>
                  <a:pt x="107" y="409"/>
                </a:cubicBezTo>
                <a:cubicBezTo>
                  <a:pt x="104" y="397"/>
                  <a:pt x="104" y="397"/>
                  <a:pt x="104" y="397"/>
                </a:cubicBezTo>
                <a:cubicBezTo>
                  <a:pt x="106" y="389"/>
                  <a:pt x="106" y="389"/>
                  <a:pt x="106" y="389"/>
                </a:cubicBezTo>
                <a:cubicBezTo>
                  <a:pt x="104" y="383"/>
                  <a:pt x="104" y="383"/>
                  <a:pt x="104" y="383"/>
                </a:cubicBezTo>
                <a:cubicBezTo>
                  <a:pt x="109" y="378"/>
                  <a:pt x="109" y="378"/>
                  <a:pt x="109" y="378"/>
                </a:cubicBezTo>
                <a:cubicBezTo>
                  <a:pt x="109" y="372"/>
                  <a:pt x="109" y="372"/>
                  <a:pt x="109" y="372"/>
                </a:cubicBezTo>
                <a:cubicBezTo>
                  <a:pt x="116" y="367"/>
                  <a:pt x="116" y="367"/>
                  <a:pt x="116" y="367"/>
                </a:cubicBezTo>
                <a:cubicBezTo>
                  <a:pt x="115" y="356"/>
                  <a:pt x="115" y="356"/>
                  <a:pt x="115" y="356"/>
                </a:cubicBezTo>
                <a:cubicBezTo>
                  <a:pt x="122" y="352"/>
                  <a:pt x="122" y="352"/>
                  <a:pt x="122" y="352"/>
                </a:cubicBezTo>
                <a:cubicBezTo>
                  <a:pt x="122" y="347"/>
                  <a:pt x="122" y="347"/>
                  <a:pt x="122" y="347"/>
                </a:cubicBezTo>
                <a:cubicBezTo>
                  <a:pt x="114" y="339"/>
                  <a:pt x="114" y="339"/>
                  <a:pt x="114" y="339"/>
                </a:cubicBezTo>
                <a:cubicBezTo>
                  <a:pt x="117" y="335"/>
                  <a:pt x="117" y="335"/>
                  <a:pt x="117" y="335"/>
                </a:cubicBezTo>
                <a:cubicBezTo>
                  <a:pt x="124" y="336"/>
                  <a:pt x="124" y="336"/>
                  <a:pt x="124" y="336"/>
                </a:cubicBezTo>
                <a:cubicBezTo>
                  <a:pt x="134" y="332"/>
                  <a:pt x="134" y="332"/>
                  <a:pt x="134" y="332"/>
                </a:cubicBezTo>
                <a:cubicBezTo>
                  <a:pt x="135" y="323"/>
                  <a:pt x="135" y="323"/>
                  <a:pt x="135" y="323"/>
                </a:cubicBezTo>
                <a:cubicBezTo>
                  <a:pt x="130" y="314"/>
                  <a:pt x="130" y="314"/>
                  <a:pt x="130" y="314"/>
                </a:cubicBezTo>
                <a:cubicBezTo>
                  <a:pt x="124" y="305"/>
                  <a:pt x="124" y="305"/>
                  <a:pt x="124" y="305"/>
                </a:cubicBezTo>
                <a:cubicBezTo>
                  <a:pt x="116" y="305"/>
                  <a:pt x="116" y="305"/>
                  <a:pt x="116" y="305"/>
                </a:cubicBezTo>
                <a:cubicBezTo>
                  <a:pt x="111" y="313"/>
                  <a:pt x="111" y="313"/>
                  <a:pt x="111" y="313"/>
                </a:cubicBezTo>
                <a:cubicBezTo>
                  <a:pt x="106" y="314"/>
                  <a:pt x="106" y="314"/>
                  <a:pt x="106" y="314"/>
                </a:cubicBezTo>
                <a:cubicBezTo>
                  <a:pt x="103" y="320"/>
                  <a:pt x="103" y="320"/>
                  <a:pt x="103" y="320"/>
                </a:cubicBezTo>
                <a:cubicBezTo>
                  <a:pt x="102" y="329"/>
                  <a:pt x="102" y="329"/>
                  <a:pt x="102" y="329"/>
                </a:cubicBezTo>
                <a:cubicBezTo>
                  <a:pt x="96" y="330"/>
                  <a:pt x="96" y="330"/>
                  <a:pt x="96" y="330"/>
                </a:cubicBezTo>
                <a:cubicBezTo>
                  <a:pt x="88" y="341"/>
                  <a:pt x="88" y="341"/>
                  <a:pt x="88" y="341"/>
                </a:cubicBezTo>
                <a:cubicBezTo>
                  <a:pt x="81" y="346"/>
                  <a:pt x="81" y="346"/>
                  <a:pt x="81" y="346"/>
                </a:cubicBezTo>
                <a:cubicBezTo>
                  <a:pt x="72" y="331"/>
                  <a:pt x="72" y="331"/>
                  <a:pt x="72" y="331"/>
                </a:cubicBezTo>
                <a:cubicBezTo>
                  <a:pt x="62" y="336"/>
                  <a:pt x="62" y="336"/>
                  <a:pt x="62" y="336"/>
                </a:cubicBezTo>
                <a:cubicBezTo>
                  <a:pt x="54" y="334"/>
                  <a:pt x="54" y="334"/>
                  <a:pt x="54" y="334"/>
                </a:cubicBezTo>
                <a:cubicBezTo>
                  <a:pt x="49" y="328"/>
                  <a:pt x="49" y="328"/>
                  <a:pt x="49" y="328"/>
                </a:cubicBezTo>
                <a:cubicBezTo>
                  <a:pt x="56" y="318"/>
                  <a:pt x="56" y="318"/>
                  <a:pt x="56" y="318"/>
                </a:cubicBezTo>
                <a:cubicBezTo>
                  <a:pt x="52" y="311"/>
                  <a:pt x="52" y="311"/>
                  <a:pt x="52" y="311"/>
                </a:cubicBezTo>
                <a:cubicBezTo>
                  <a:pt x="57" y="306"/>
                  <a:pt x="57" y="306"/>
                  <a:pt x="57" y="306"/>
                </a:cubicBezTo>
                <a:cubicBezTo>
                  <a:pt x="56" y="296"/>
                  <a:pt x="56" y="296"/>
                  <a:pt x="56" y="296"/>
                </a:cubicBezTo>
                <a:cubicBezTo>
                  <a:pt x="59" y="292"/>
                  <a:pt x="59" y="292"/>
                  <a:pt x="59" y="292"/>
                </a:cubicBezTo>
                <a:cubicBezTo>
                  <a:pt x="62" y="278"/>
                  <a:pt x="62" y="278"/>
                  <a:pt x="62" y="278"/>
                </a:cubicBezTo>
                <a:cubicBezTo>
                  <a:pt x="59" y="276"/>
                  <a:pt x="59" y="276"/>
                  <a:pt x="59" y="276"/>
                </a:cubicBezTo>
                <a:cubicBezTo>
                  <a:pt x="52" y="277"/>
                  <a:pt x="52" y="277"/>
                  <a:pt x="52" y="277"/>
                </a:cubicBezTo>
                <a:cubicBezTo>
                  <a:pt x="45" y="282"/>
                  <a:pt x="45" y="282"/>
                  <a:pt x="45" y="282"/>
                </a:cubicBezTo>
                <a:cubicBezTo>
                  <a:pt x="39" y="284"/>
                  <a:pt x="39" y="284"/>
                  <a:pt x="39" y="284"/>
                </a:cubicBezTo>
                <a:cubicBezTo>
                  <a:pt x="33" y="288"/>
                  <a:pt x="33" y="288"/>
                  <a:pt x="33" y="288"/>
                </a:cubicBezTo>
                <a:cubicBezTo>
                  <a:pt x="29" y="289"/>
                  <a:pt x="29" y="289"/>
                  <a:pt x="29" y="289"/>
                </a:cubicBezTo>
                <a:cubicBezTo>
                  <a:pt x="25" y="282"/>
                  <a:pt x="25" y="282"/>
                  <a:pt x="25" y="282"/>
                </a:cubicBezTo>
                <a:cubicBezTo>
                  <a:pt x="26" y="273"/>
                  <a:pt x="26" y="273"/>
                  <a:pt x="26" y="273"/>
                </a:cubicBezTo>
                <a:cubicBezTo>
                  <a:pt x="21" y="269"/>
                  <a:pt x="21" y="269"/>
                  <a:pt x="21" y="269"/>
                </a:cubicBezTo>
                <a:cubicBezTo>
                  <a:pt x="27" y="263"/>
                  <a:pt x="27" y="263"/>
                  <a:pt x="27" y="263"/>
                </a:cubicBezTo>
                <a:cubicBezTo>
                  <a:pt x="27" y="254"/>
                  <a:pt x="27" y="254"/>
                  <a:pt x="27" y="254"/>
                </a:cubicBezTo>
                <a:cubicBezTo>
                  <a:pt x="18" y="251"/>
                  <a:pt x="18" y="251"/>
                  <a:pt x="18" y="251"/>
                </a:cubicBezTo>
                <a:cubicBezTo>
                  <a:pt x="8" y="253"/>
                  <a:pt x="8" y="253"/>
                  <a:pt x="8" y="253"/>
                </a:cubicBezTo>
                <a:cubicBezTo>
                  <a:pt x="7" y="248"/>
                  <a:pt x="7" y="248"/>
                  <a:pt x="7" y="248"/>
                </a:cubicBezTo>
                <a:cubicBezTo>
                  <a:pt x="13" y="243"/>
                  <a:pt x="13" y="243"/>
                  <a:pt x="13" y="243"/>
                </a:cubicBezTo>
                <a:cubicBezTo>
                  <a:pt x="10" y="238"/>
                  <a:pt x="10" y="238"/>
                  <a:pt x="10" y="238"/>
                </a:cubicBezTo>
                <a:cubicBezTo>
                  <a:pt x="13" y="229"/>
                  <a:pt x="13" y="229"/>
                  <a:pt x="13" y="229"/>
                </a:cubicBezTo>
                <a:cubicBezTo>
                  <a:pt x="7" y="228"/>
                  <a:pt x="7" y="228"/>
                  <a:pt x="7" y="228"/>
                </a:cubicBezTo>
                <a:cubicBezTo>
                  <a:pt x="0" y="221"/>
                  <a:pt x="0" y="221"/>
                  <a:pt x="0" y="221"/>
                </a:cubicBezTo>
                <a:cubicBezTo>
                  <a:pt x="6" y="221"/>
                  <a:pt x="6" y="221"/>
                  <a:pt x="6" y="221"/>
                </a:cubicBezTo>
                <a:cubicBezTo>
                  <a:pt x="6" y="213"/>
                  <a:pt x="6" y="213"/>
                  <a:pt x="6" y="213"/>
                </a:cubicBezTo>
                <a:cubicBezTo>
                  <a:pt x="1" y="206"/>
                  <a:pt x="1" y="206"/>
                  <a:pt x="1" y="206"/>
                </a:cubicBezTo>
                <a:cubicBezTo>
                  <a:pt x="5" y="201"/>
                  <a:pt x="5" y="201"/>
                  <a:pt x="5" y="201"/>
                </a:cubicBezTo>
                <a:cubicBezTo>
                  <a:pt x="0" y="196"/>
                  <a:pt x="0" y="196"/>
                  <a:pt x="0" y="196"/>
                </a:cubicBezTo>
                <a:cubicBezTo>
                  <a:pt x="4" y="191"/>
                  <a:pt x="4" y="191"/>
                  <a:pt x="4" y="191"/>
                </a:cubicBezTo>
                <a:cubicBezTo>
                  <a:pt x="1" y="189"/>
                  <a:pt x="1" y="189"/>
                  <a:pt x="1" y="189"/>
                </a:cubicBezTo>
                <a:cubicBezTo>
                  <a:pt x="2" y="180"/>
                  <a:pt x="2" y="180"/>
                  <a:pt x="2" y="180"/>
                </a:cubicBezTo>
                <a:cubicBezTo>
                  <a:pt x="10" y="174"/>
                  <a:pt x="10" y="174"/>
                  <a:pt x="10" y="174"/>
                </a:cubicBezTo>
                <a:cubicBezTo>
                  <a:pt x="17" y="174"/>
                  <a:pt x="17" y="174"/>
                  <a:pt x="17" y="174"/>
                </a:cubicBezTo>
                <a:cubicBezTo>
                  <a:pt x="26" y="170"/>
                  <a:pt x="26" y="170"/>
                  <a:pt x="26" y="170"/>
                </a:cubicBezTo>
                <a:cubicBezTo>
                  <a:pt x="29" y="163"/>
                  <a:pt x="29" y="163"/>
                  <a:pt x="29" y="163"/>
                </a:cubicBezTo>
                <a:cubicBezTo>
                  <a:pt x="26" y="158"/>
                  <a:pt x="26" y="158"/>
                  <a:pt x="26" y="158"/>
                </a:cubicBezTo>
                <a:cubicBezTo>
                  <a:pt x="27" y="152"/>
                  <a:pt x="27" y="152"/>
                  <a:pt x="27" y="152"/>
                </a:cubicBezTo>
                <a:cubicBezTo>
                  <a:pt x="34" y="152"/>
                  <a:pt x="34" y="152"/>
                  <a:pt x="34" y="152"/>
                </a:cubicBezTo>
                <a:cubicBezTo>
                  <a:pt x="44" y="143"/>
                  <a:pt x="44" y="143"/>
                  <a:pt x="44" y="143"/>
                </a:cubicBezTo>
                <a:cubicBezTo>
                  <a:pt x="43" y="129"/>
                  <a:pt x="43" y="129"/>
                  <a:pt x="43" y="129"/>
                </a:cubicBezTo>
                <a:cubicBezTo>
                  <a:pt x="51" y="127"/>
                  <a:pt x="51" y="127"/>
                  <a:pt x="51" y="127"/>
                </a:cubicBezTo>
                <a:cubicBezTo>
                  <a:pt x="51" y="123"/>
                  <a:pt x="51" y="123"/>
                  <a:pt x="51" y="123"/>
                </a:cubicBezTo>
                <a:cubicBezTo>
                  <a:pt x="44" y="114"/>
                  <a:pt x="44" y="114"/>
                  <a:pt x="44" y="114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8" y="88"/>
                  <a:pt x="28" y="88"/>
                  <a:pt x="28" y="88"/>
                </a:cubicBezTo>
                <a:cubicBezTo>
                  <a:pt x="25" y="82"/>
                  <a:pt x="25" y="82"/>
                  <a:pt x="25" y="82"/>
                </a:cubicBezTo>
                <a:cubicBezTo>
                  <a:pt x="32" y="75"/>
                  <a:pt x="32" y="75"/>
                  <a:pt x="32" y="75"/>
                </a:cubicBezTo>
                <a:cubicBezTo>
                  <a:pt x="30" y="57"/>
                  <a:pt x="30" y="57"/>
                  <a:pt x="30" y="57"/>
                </a:cubicBezTo>
                <a:cubicBezTo>
                  <a:pt x="27" y="49"/>
                  <a:pt x="27" y="49"/>
                  <a:pt x="27" y="49"/>
                </a:cubicBezTo>
                <a:cubicBezTo>
                  <a:pt x="22" y="44"/>
                  <a:pt x="22" y="44"/>
                  <a:pt x="22" y="44"/>
                </a:cubicBezTo>
                <a:cubicBezTo>
                  <a:pt x="24" y="36"/>
                  <a:pt x="24" y="36"/>
                  <a:pt x="24" y="36"/>
                </a:cubicBezTo>
                <a:cubicBezTo>
                  <a:pt x="32" y="36"/>
                  <a:pt x="32" y="36"/>
                  <a:pt x="32" y="36"/>
                </a:cubicBezTo>
                <a:cubicBezTo>
                  <a:pt x="43" y="41"/>
                  <a:pt x="43" y="41"/>
                  <a:pt x="43" y="41"/>
                </a:cubicBezTo>
                <a:cubicBezTo>
                  <a:pt x="49" y="39"/>
                  <a:pt x="49" y="39"/>
                  <a:pt x="49" y="39"/>
                </a:cubicBezTo>
                <a:cubicBezTo>
                  <a:pt x="57" y="32"/>
                  <a:pt x="57" y="32"/>
                  <a:pt x="57" y="32"/>
                </a:cubicBezTo>
                <a:cubicBezTo>
                  <a:pt x="64" y="24"/>
                  <a:pt x="64" y="24"/>
                  <a:pt x="64" y="24"/>
                </a:cubicBezTo>
                <a:cubicBezTo>
                  <a:pt x="69" y="23"/>
                  <a:pt x="69" y="23"/>
                  <a:pt x="69" y="23"/>
                </a:cubicBezTo>
                <a:cubicBezTo>
                  <a:pt x="77" y="27"/>
                  <a:pt x="77" y="27"/>
                  <a:pt x="77" y="27"/>
                </a:cubicBezTo>
                <a:cubicBezTo>
                  <a:pt x="74" y="9"/>
                  <a:pt x="74" y="9"/>
                  <a:pt x="74" y="9"/>
                </a:cubicBezTo>
                <a:cubicBezTo>
                  <a:pt x="80" y="9"/>
                  <a:pt x="80" y="9"/>
                  <a:pt x="80" y="9"/>
                </a:cubicBezTo>
                <a:cubicBezTo>
                  <a:pt x="88" y="0"/>
                  <a:pt x="88" y="0"/>
                  <a:pt x="88" y="0"/>
                </a:cubicBezTo>
                <a:cubicBezTo>
                  <a:pt x="103" y="1"/>
                  <a:pt x="103" y="1"/>
                  <a:pt x="103" y="1"/>
                </a:cubicBezTo>
                <a:cubicBezTo>
                  <a:pt x="119" y="11"/>
                  <a:pt x="119" y="11"/>
                  <a:pt x="119" y="11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24" y="22"/>
                  <a:pt x="124" y="22"/>
                  <a:pt x="124" y="22"/>
                </a:cubicBezTo>
                <a:cubicBezTo>
                  <a:pt x="119" y="24"/>
                  <a:pt x="119" y="24"/>
                  <a:pt x="119" y="24"/>
                </a:cubicBezTo>
                <a:cubicBezTo>
                  <a:pt x="116" y="30"/>
                  <a:pt x="116" y="30"/>
                  <a:pt x="116" y="30"/>
                </a:cubicBezTo>
                <a:cubicBezTo>
                  <a:pt x="118" y="37"/>
                  <a:pt x="118" y="37"/>
                  <a:pt x="118" y="37"/>
                </a:cubicBezTo>
                <a:cubicBezTo>
                  <a:pt x="125" y="39"/>
                  <a:pt x="125" y="39"/>
                  <a:pt x="125" y="39"/>
                </a:cubicBezTo>
                <a:cubicBezTo>
                  <a:pt x="133" y="31"/>
                  <a:pt x="133" y="31"/>
                  <a:pt x="133" y="31"/>
                </a:cubicBezTo>
                <a:cubicBezTo>
                  <a:pt x="142" y="35"/>
                  <a:pt x="142" y="35"/>
                  <a:pt x="142" y="35"/>
                </a:cubicBezTo>
                <a:cubicBezTo>
                  <a:pt x="147" y="31"/>
                  <a:pt x="147" y="31"/>
                  <a:pt x="147" y="31"/>
                </a:cubicBezTo>
                <a:cubicBezTo>
                  <a:pt x="152" y="42"/>
                  <a:pt x="152" y="42"/>
                  <a:pt x="152" y="42"/>
                </a:cubicBezTo>
                <a:close/>
                <a:moveTo>
                  <a:pt x="130" y="232"/>
                </a:moveTo>
                <a:cubicBezTo>
                  <a:pt x="129" y="236"/>
                  <a:pt x="128" y="238"/>
                  <a:pt x="130" y="240"/>
                </a:cubicBezTo>
                <a:cubicBezTo>
                  <a:pt x="133" y="243"/>
                  <a:pt x="135" y="239"/>
                  <a:pt x="137" y="241"/>
                </a:cubicBezTo>
                <a:cubicBezTo>
                  <a:pt x="139" y="244"/>
                  <a:pt x="141" y="239"/>
                  <a:pt x="139" y="235"/>
                </a:cubicBezTo>
                <a:cubicBezTo>
                  <a:pt x="136" y="229"/>
                  <a:pt x="136" y="227"/>
                  <a:pt x="130" y="232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07" name="Ставропольский край">
            <a:extLst>
              <a:ext uri="{FF2B5EF4-FFF2-40B4-BE49-F238E27FC236}">
                <a16:creationId xmlns:a16="http://schemas.microsoft.com/office/drawing/2014/main" xmlns="" id="{9EBA3307-A2C8-FBB0-526D-DA8A7452EC28}"/>
              </a:ext>
            </a:extLst>
          </p:cNvPr>
          <p:cNvSpPr>
            <a:spLocks/>
          </p:cNvSpPr>
          <p:nvPr/>
        </p:nvSpPr>
        <p:spPr bwMode="auto">
          <a:xfrm>
            <a:off x="1196828" y="5152057"/>
            <a:ext cx="392623" cy="466047"/>
          </a:xfrm>
          <a:custGeom>
            <a:avLst/>
            <a:gdLst>
              <a:gd name="T0" fmla="*/ 4 w 77"/>
              <a:gd name="T1" fmla="*/ 70 h 102"/>
              <a:gd name="T2" fmla="*/ 6 w 77"/>
              <a:gd name="T3" fmla="*/ 70 h 102"/>
              <a:gd name="T4" fmla="*/ 12 w 77"/>
              <a:gd name="T5" fmla="*/ 71 h 102"/>
              <a:gd name="T6" fmla="*/ 16 w 77"/>
              <a:gd name="T7" fmla="*/ 73 h 102"/>
              <a:gd name="T8" fmla="*/ 22 w 77"/>
              <a:gd name="T9" fmla="*/ 82 h 102"/>
              <a:gd name="T10" fmla="*/ 27 w 77"/>
              <a:gd name="T11" fmla="*/ 81 h 102"/>
              <a:gd name="T12" fmla="*/ 33 w 77"/>
              <a:gd name="T13" fmla="*/ 85 h 102"/>
              <a:gd name="T14" fmla="*/ 33 w 77"/>
              <a:gd name="T15" fmla="*/ 89 h 102"/>
              <a:gd name="T16" fmla="*/ 33 w 77"/>
              <a:gd name="T17" fmla="*/ 90 h 102"/>
              <a:gd name="T18" fmla="*/ 32 w 77"/>
              <a:gd name="T19" fmla="*/ 90 h 102"/>
              <a:gd name="T20" fmla="*/ 36 w 77"/>
              <a:gd name="T21" fmla="*/ 92 h 102"/>
              <a:gd name="T22" fmla="*/ 39 w 77"/>
              <a:gd name="T23" fmla="*/ 95 h 102"/>
              <a:gd name="T24" fmla="*/ 39 w 77"/>
              <a:gd name="T25" fmla="*/ 101 h 102"/>
              <a:gd name="T26" fmla="*/ 41 w 77"/>
              <a:gd name="T27" fmla="*/ 101 h 102"/>
              <a:gd name="T28" fmla="*/ 45 w 77"/>
              <a:gd name="T29" fmla="*/ 96 h 102"/>
              <a:gd name="T30" fmla="*/ 51 w 77"/>
              <a:gd name="T31" fmla="*/ 102 h 102"/>
              <a:gd name="T32" fmla="*/ 56 w 77"/>
              <a:gd name="T33" fmla="*/ 102 h 102"/>
              <a:gd name="T34" fmla="*/ 56 w 77"/>
              <a:gd name="T35" fmla="*/ 102 h 102"/>
              <a:gd name="T36" fmla="*/ 57 w 77"/>
              <a:gd name="T37" fmla="*/ 98 h 102"/>
              <a:gd name="T38" fmla="*/ 56 w 77"/>
              <a:gd name="T39" fmla="*/ 92 h 102"/>
              <a:gd name="T40" fmla="*/ 61 w 77"/>
              <a:gd name="T41" fmla="*/ 91 h 102"/>
              <a:gd name="T42" fmla="*/ 63 w 77"/>
              <a:gd name="T43" fmla="*/ 84 h 102"/>
              <a:gd name="T44" fmla="*/ 71 w 77"/>
              <a:gd name="T45" fmla="*/ 85 h 102"/>
              <a:gd name="T46" fmla="*/ 77 w 77"/>
              <a:gd name="T47" fmla="*/ 81 h 102"/>
              <a:gd name="T48" fmla="*/ 77 w 77"/>
              <a:gd name="T49" fmla="*/ 80 h 102"/>
              <a:gd name="T50" fmla="*/ 76 w 77"/>
              <a:gd name="T51" fmla="*/ 71 h 102"/>
              <a:gd name="T52" fmla="*/ 74 w 77"/>
              <a:gd name="T53" fmla="*/ 64 h 102"/>
              <a:gd name="T54" fmla="*/ 69 w 77"/>
              <a:gd name="T55" fmla="*/ 55 h 102"/>
              <a:gd name="T56" fmla="*/ 61 w 77"/>
              <a:gd name="T57" fmla="*/ 44 h 102"/>
              <a:gd name="T58" fmla="*/ 62 w 77"/>
              <a:gd name="T59" fmla="*/ 34 h 102"/>
              <a:gd name="T60" fmla="*/ 56 w 77"/>
              <a:gd name="T61" fmla="*/ 27 h 102"/>
              <a:gd name="T62" fmla="*/ 51 w 77"/>
              <a:gd name="T63" fmla="*/ 17 h 102"/>
              <a:gd name="T64" fmla="*/ 42 w 77"/>
              <a:gd name="T65" fmla="*/ 16 h 102"/>
              <a:gd name="T66" fmla="*/ 36 w 77"/>
              <a:gd name="T67" fmla="*/ 10 h 102"/>
              <a:gd name="T68" fmla="*/ 30 w 77"/>
              <a:gd name="T69" fmla="*/ 7 h 102"/>
              <a:gd name="T70" fmla="*/ 23 w 77"/>
              <a:gd name="T71" fmla="*/ 1 h 102"/>
              <a:gd name="T72" fmla="*/ 15 w 77"/>
              <a:gd name="T73" fmla="*/ 5 h 102"/>
              <a:gd name="T74" fmla="*/ 6 w 77"/>
              <a:gd name="T75" fmla="*/ 3 h 102"/>
              <a:gd name="T76" fmla="*/ 5 w 77"/>
              <a:gd name="T77" fmla="*/ 10 h 102"/>
              <a:gd name="T78" fmla="*/ 7 w 77"/>
              <a:gd name="T79" fmla="*/ 16 h 102"/>
              <a:gd name="T80" fmla="*/ 7 w 77"/>
              <a:gd name="T81" fmla="*/ 21 h 102"/>
              <a:gd name="T82" fmla="*/ 9 w 77"/>
              <a:gd name="T83" fmla="*/ 27 h 102"/>
              <a:gd name="T84" fmla="*/ 0 w 77"/>
              <a:gd name="T85" fmla="*/ 32 h 102"/>
              <a:gd name="T86" fmla="*/ 0 w 77"/>
              <a:gd name="T87" fmla="*/ 40 h 102"/>
              <a:gd name="T88" fmla="*/ 2 w 77"/>
              <a:gd name="T89" fmla="*/ 41 h 102"/>
              <a:gd name="T90" fmla="*/ 3 w 77"/>
              <a:gd name="T91" fmla="*/ 44 h 102"/>
              <a:gd name="T92" fmla="*/ 5 w 77"/>
              <a:gd name="T93" fmla="*/ 49 h 102"/>
              <a:gd name="T94" fmla="*/ 9 w 77"/>
              <a:gd name="T95" fmla="*/ 55 h 102"/>
              <a:gd name="T96" fmla="*/ 3 w 77"/>
              <a:gd name="T97" fmla="*/ 57 h 102"/>
              <a:gd name="T98" fmla="*/ 3 w 77"/>
              <a:gd name="T99" fmla="*/ 60 h 102"/>
              <a:gd name="T100" fmla="*/ 6 w 77"/>
              <a:gd name="T101" fmla="*/ 64 h 102"/>
              <a:gd name="T102" fmla="*/ 5 w 77"/>
              <a:gd name="T103" fmla="*/ 68 h 102"/>
              <a:gd name="T104" fmla="*/ 4 w 77"/>
              <a:gd name="T105" fmla="*/ 7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7" h="102">
                <a:moveTo>
                  <a:pt x="4" y="70"/>
                </a:moveTo>
                <a:cubicBezTo>
                  <a:pt x="6" y="70"/>
                  <a:pt x="6" y="70"/>
                  <a:pt x="6" y="70"/>
                </a:cubicBezTo>
                <a:cubicBezTo>
                  <a:pt x="12" y="71"/>
                  <a:pt x="12" y="71"/>
                  <a:pt x="12" y="71"/>
                </a:cubicBezTo>
                <a:cubicBezTo>
                  <a:pt x="16" y="73"/>
                  <a:pt x="16" y="73"/>
                  <a:pt x="16" y="73"/>
                </a:cubicBezTo>
                <a:cubicBezTo>
                  <a:pt x="22" y="82"/>
                  <a:pt x="22" y="82"/>
                  <a:pt x="22" y="82"/>
                </a:cubicBezTo>
                <a:cubicBezTo>
                  <a:pt x="27" y="81"/>
                  <a:pt x="27" y="81"/>
                  <a:pt x="27" y="81"/>
                </a:cubicBezTo>
                <a:cubicBezTo>
                  <a:pt x="33" y="85"/>
                  <a:pt x="33" y="85"/>
                  <a:pt x="33" y="85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90"/>
                  <a:pt x="33" y="90"/>
                  <a:pt x="33" y="90"/>
                </a:cubicBezTo>
                <a:cubicBezTo>
                  <a:pt x="32" y="90"/>
                  <a:pt x="32" y="90"/>
                  <a:pt x="32" y="90"/>
                </a:cubicBezTo>
                <a:cubicBezTo>
                  <a:pt x="36" y="92"/>
                  <a:pt x="36" y="92"/>
                  <a:pt x="36" y="92"/>
                </a:cubicBezTo>
                <a:cubicBezTo>
                  <a:pt x="39" y="95"/>
                  <a:pt x="39" y="95"/>
                  <a:pt x="39" y="95"/>
                </a:cubicBezTo>
                <a:cubicBezTo>
                  <a:pt x="39" y="101"/>
                  <a:pt x="39" y="101"/>
                  <a:pt x="39" y="101"/>
                </a:cubicBezTo>
                <a:cubicBezTo>
                  <a:pt x="40" y="101"/>
                  <a:pt x="40" y="101"/>
                  <a:pt x="41" y="101"/>
                </a:cubicBezTo>
                <a:cubicBezTo>
                  <a:pt x="42" y="100"/>
                  <a:pt x="45" y="96"/>
                  <a:pt x="45" y="96"/>
                </a:cubicBezTo>
                <a:cubicBezTo>
                  <a:pt x="45" y="96"/>
                  <a:pt x="50" y="102"/>
                  <a:pt x="51" y="102"/>
                </a:cubicBezTo>
                <a:cubicBezTo>
                  <a:pt x="51" y="102"/>
                  <a:pt x="53" y="102"/>
                  <a:pt x="56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102"/>
                  <a:pt x="59" y="100"/>
                  <a:pt x="57" y="98"/>
                </a:cubicBezTo>
                <a:cubicBezTo>
                  <a:pt x="56" y="95"/>
                  <a:pt x="55" y="92"/>
                  <a:pt x="56" y="92"/>
                </a:cubicBezTo>
                <a:cubicBezTo>
                  <a:pt x="57" y="92"/>
                  <a:pt x="61" y="92"/>
                  <a:pt x="61" y="91"/>
                </a:cubicBezTo>
                <a:cubicBezTo>
                  <a:pt x="61" y="89"/>
                  <a:pt x="62" y="84"/>
                  <a:pt x="63" y="84"/>
                </a:cubicBezTo>
                <a:cubicBezTo>
                  <a:pt x="65" y="84"/>
                  <a:pt x="68" y="87"/>
                  <a:pt x="71" y="85"/>
                </a:cubicBezTo>
                <a:cubicBezTo>
                  <a:pt x="72" y="84"/>
                  <a:pt x="74" y="82"/>
                  <a:pt x="77" y="81"/>
                </a:cubicBezTo>
                <a:cubicBezTo>
                  <a:pt x="77" y="80"/>
                  <a:pt x="77" y="80"/>
                  <a:pt x="77" y="80"/>
                </a:cubicBezTo>
                <a:cubicBezTo>
                  <a:pt x="77" y="80"/>
                  <a:pt x="77" y="73"/>
                  <a:pt x="76" y="71"/>
                </a:cubicBezTo>
                <a:cubicBezTo>
                  <a:pt x="76" y="70"/>
                  <a:pt x="74" y="67"/>
                  <a:pt x="74" y="64"/>
                </a:cubicBezTo>
                <a:cubicBezTo>
                  <a:pt x="74" y="61"/>
                  <a:pt x="70" y="60"/>
                  <a:pt x="69" y="55"/>
                </a:cubicBezTo>
                <a:cubicBezTo>
                  <a:pt x="68" y="50"/>
                  <a:pt x="61" y="48"/>
                  <a:pt x="61" y="44"/>
                </a:cubicBezTo>
                <a:cubicBezTo>
                  <a:pt x="62" y="41"/>
                  <a:pt x="65" y="37"/>
                  <a:pt x="62" y="34"/>
                </a:cubicBezTo>
                <a:cubicBezTo>
                  <a:pt x="59" y="30"/>
                  <a:pt x="58" y="33"/>
                  <a:pt x="56" y="27"/>
                </a:cubicBezTo>
                <a:cubicBezTo>
                  <a:pt x="54" y="21"/>
                  <a:pt x="54" y="19"/>
                  <a:pt x="51" y="17"/>
                </a:cubicBezTo>
                <a:cubicBezTo>
                  <a:pt x="49" y="16"/>
                  <a:pt x="45" y="18"/>
                  <a:pt x="42" y="16"/>
                </a:cubicBezTo>
                <a:cubicBezTo>
                  <a:pt x="40" y="13"/>
                  <a:pt x="39" y="10"/>
                  <a:pt x="36" y="10"/>
                </a:cubicBezTo>
                <a:cubicBezTo>
                  <a:pt x="33" y="11"/>
                  <a:pt x="32" y="12"/>
                  <a:pt x="30" y="7"/>
                </a:cubicBezTo>
                <a:cubicBezTo>
                  <a:pt x="27" y="3"/>
                  <a:pt x="27" y="1"/>
                  <a:pt x="23" y="1"/>
                </a:cubicBezTo>
                <a:cubicBezTo>
                  <a:pt x="20" y="2"/>
                  <a:pt x="18" y="6"/>
                  <a:pt x="15" y="5"/>
                </a:cubicBezTo>
                <a:cubicBezTo>
                  <a:pt x="12" y="4"/>
                  <a:pt x="9" y="0"/>
                  <a:pt x="6" y="3"/>
                </a:cubicBezTo>
                <a:cubicBezTo>
                  <a:pt x="3" y="6"/>
                  <a:pt x="7" y="9"/>
                  <a:pt x="5" y="10"/>
                </a:cubicBezTo>
                <a:cubicBezTo>
                  <a:pt x="3" y="12"/>
                  <a:pt x="6" y="15"/>
                  <a:pt x="7" y="16"/>
                </a:cubicBezTo>
                <a:cubicBezTo>
                  <a:pt x="8" y="17"/>
                  <a:pt x="8" y="20"/>
                  <a:pt x="7" y="21"/>
                </a:cubicBezTo>
                <a:cubicBezTo>
                  <a:pt x="6" y="23"/>
                  <a:pt x="10" y="26"/>
                  <a:pt x="9" y="27"/>
                </a:cubicBezTo>
                <a:cubicBezTo>
                  <a:pt x="8" y="28"/>
                  <a:pt x="0" y="32"/>
                  <a:pt x="0" y="32"/>
                </a:cubicBezTo>
                <a:cubicBezTo>
                  <a:pt x="0" y="32"/>
                  <a:pt x="0" y="37"/>
                  <a:pt x="0" y="40"/>
                </a:cubicBezTo>
                <a:cubicBezTo>
                  <a:pt x="2" y="41"/>
                  <a:pt x="2" y="41"/>
                  <a:pt x="2" y="41"/>
                </a:cubicBezTo>
                <a:cubicBezTo>
                  <a:pt x="3" y="44"/>
                  <a:pt x="3" y="44"/>
                  <a:pt x="3" y="44"/>
                </a:cubicBezTo>
                <a:cubicBezTo>
                  <a:pt x="5" y="49"/>
                  <a:pt x="5" y="49"/>
                  <a:pt x="5" y="49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5"/>
                  <a:pt x="3" y="56"/>
                  <a:pt x="3" y="57"/>
                </a:cubicBezTo>
                <a:cubicBezTo>
                  <a:pt x="2" y="58"/>
                  <a:pt x="3" y="60"/>
                  <a:pt x="3" y="60"/>
                </a:cubicBezTo>
                <a:cubicBezTo>
                  <a:pt x="3" y="60"/>
                  <a:pt x="6" y="64"/>
                  <a:pt x="6" y="64"/>
                </a:cubicBezTo>
                <a:cubicBezTo>
                  <a:pt x="5" y="68"/>
                  <a:pt x="5" y="68"/>
                  <a:pt x="5" y="68"/>
                </a:cubicBezTo>
                <a:lnTo>
                  <a:pt x="4" y="70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08" name="Приморский край">
            <a:extLst>
              <a:ext uri="{FF2B5EF4-FFF2-40B4-BE49-F238E27FC236}">
                <a16:creationId xmlns:a16="http://schemas.microsoft.com/office/drawing/2014/main" xmlns="" id="{47646BC0-F85A-303F-EDFB-E34BF5898DD9}"/>
              </a:ext>
            </a:extLst>
          </p:cNvPr>
          <p:cNvSpPr>
            <a:spLocks/>
          </p:cNvSpPr>
          <p:nvPr/>
        </p:nvSpPr>
        <p:spPr bwMode="auto">
          <a:xfrm>
            <a:off x="10195248" y="4920130"/>
            <a:ext cx="517771" cy="1067749"/>
          </a:xfrm>
          <a:custGeom>
            <a:avLst/>
            <a:gdLst>
              <a:gd name="T0" fmla="*/ 92 w 101"/>
              <a:gd name="T1" fmla="*/ 20 h 234"/>
              <a:gd name="T2" fmla="*/ 100 w 101"/>
              <a:gd name="T3" fmla="*/ 54 h 234"/>
              <a:gd name="T4" fmla="*/ 99 w 101"/>
              <a:gd name="T5" fmla="*/ 114 h 234"/>
              <a:gd name="T6" fmla="*/ 99 w 101"/>
              <a:gd name="T7" fmla="*/ 150 h 234"/>
              <a:gd name="T8" fmla="*/ 89 w 101"/>
              <a:gd name="T9" fmla="*/ 180 h 234"/>
              <a:gd name="T10" fmla="*/ 77 w 101"/>
              <a:gd name="T11" fmla="*/ 198 h 234"/>
              <a:gd name="T12" fmla="*/ 64 w 101"/>
              <a:gd name="T13" fmla="*/ 201 h 234"/>
              <a:gd name="T14" fmla="*/ 53 w 101"/>
              <a:gd name="T15" fmla="*/ 197 h 234"/>
              <a:gd name="T16" fmla="*/ 43 w 101"/>
              <a:gd name="T17" fmla="*/ 206 h 234"/>
              <a:gd name="T18" fmla="*/ 43 w 101"/>
              <a:gd name="T19" fmla="*/ 223 h 234"/>
              <a:gd name="T20" fmla="*/ 38 w 101"/>
              <a:gd name="T21" fmla="*/ 234 h 234"/>
              <a:gd name="T22" fmla="*/ 36 w 101"/>
              <a:gd name="T23" fmla="*/ 218 h 234"/>
              <a:gd name="T24" fmla="*/ 28 w 101"/>
              <a:gd name="T25" fmla="*/ 198 h 234"/>
              <a:gd name="T26" fmla="*/ 3 w 101"/>
              <a:gd name="T27" fmla="*/ 172 h 234"/>
              <a:gd name="T28" fmla="*/ 9 w 101"/>
              <a:gd name="T29" fmla="*/ 150 h 234"/>
              <a:gd name="T30" fmla="*/ 31 w 101"/>
              <a:gd name="T31" fmla="*/ 135 h 234"/>
              <a:gd name="T32" fmla="*/ 30 w 101"/>
              <a:gd name="T33" fmla="*/ 116 h 234"/>
              <a:gd name="T34" fmla="*/ 26 w 101"/>
              <a:gd name="T35" fmla="*/ 97 h 234"/>
              <a:gd name="T36" fmla="*/ 31 w 101"/>
              <a:gd name="T37" fmla="*/ 89 h 234"/>
              <a:gd name="T38" fmla="*/ 31 w 101"/>
              <a:gd name="T39" fmla="*/ 73 h 234"/>
              <a:gd name="T40" fmla="*/ 43 w 101"/>
              <a:gd name="T41" fmla="*/ 71 h 234"/>
              <a:gd name="T42" fmla="*/ 56 w 101"/>
              <a:gd name="T43" fmla="*/ 70 h 234"/>
              <a:gd name="T44" fmla="*/ 67 w 101"/>
              <a:gd name="T45" fmla="*/ 60 h 234"/>
              <a:gd name="T46" fmla="*/ 63 w 101"/>
              <a:gd name="T47" fmla="*/ 50 h 234"/>
              <a:gd name="T48" fmla="*/ 74 w 101"/>
              <a:gd name="T49" fmla="*/ 39 h 234"/>
              <a:gd name="T50" fmla="*/ 74 w 101"/>
              <a:gd name="T51" fmla="*/ 21 h 234"/>
              <a:gd name="T52" fmla="*/ 68 w 101"/>
              <a:gd name="T53" fmla="*/ 26 h 234"/>
              <a:gd name="T54" fmla="*/ 59 w 101"/>
              <a:gd name="T55" fmla="*/ 21 h 234"/>
              <a:gd name="T56" fmla="*/ 53 w 101"/>
              <a:gd name="T57" fmla="*/ 16 h 234"/>
              <a:gd name="T58" fmla="*/ 62 w 101"/>
              <a:gd name="T59" fmla="*/ 1 h 234"/>
              <a:gd name="T60" fmla="*/ 74 w 101"/>
              <a:gd name="T61" fmla="*/ 6 h 234"/>
              <a:gd name="T62" fmla="*/ 81 w 101"/>
              <a:gd name="T63" fmla="*/ 15 h 234"/>
              <a:gd name="T64" fmla="*/ 92 w 101"/>
              <a:gd name="T65" fmla="*/ 1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1" h="234">
                <a:moveTo>
                  <a:pt x="92" y="17"/>
                </a:moveTo>
                <a:cubicBezTo>
                  <a:pt x="92" y="18"/>
                  <a:pt x="92" y="19"/>
                  <a:pt x="92" y="20"/>
                </a:cubicBezTo>
                <a:cubicBezTo>
                  <a:pt x="94" y="31"/>
                  <a:pt x="91" y="32"/>
                  <a:pt x="95" y="37"/>
                </a:cubicBezTo>
                <a:cubicBezTo>
                  <a:pt x="99" y="43"/>
                  <a:pt x="99" y="49"/>
                  <a:pt x="100" y="54"/>
                </a:cubicBezTo>
                <a:cubicBezTo>
                  <a:pt x="100" y="60"/>
                  <a:pt x="97" y="83"/>
                  <a:pt x="98" y="93"/>
                </a:cubicBezTo>
                <a:cubicBezTo>
                  <a:pt x="99" y="103"/>
                  <a:pt x="101" y="104"/>
                  <a:pt x="99" y="114"/>
                </a:cubicBezTo>
                <a:cubicBezTo>
                  <a:pt x="96" y="124"/>
                  <a:pt x="95" y="123"/>
                  <a:pt x="97" y="127"/>
                </a:cubicBezTo>
                <a:cubicBezTo>
                  <a:pt x="99" y="131"/>
                  <a:pt x="99" y="145"/>
                  <a:pt x="99" y="150"/>
                </a:cubicBezTo>
                <a:cubicBezTo>
                  <a:pt x="98" y="156"/>
                  <a:pt x="96" y="165"/>
                  <a:pt x="94" y="171"/>
                </a:cubicBezTo>
                <a:cubicBezTo>
                  <a:pt x="91" y="177"/>
                  <a:pt x="89" y="175"/>
                  <a:pt x="89" y="180"/>
                </a:cubicBezTo>
                <a:cubicBezTo>
                  <a:pt x="88" y="184"/>
                  <a:pt x="84" y="189"/>
                  <a:pt x="82" y="191"/>
                </a:cubicBezTo>
                <a:cubicBezTo>
                  <a:pt x="81" y="193"/>
                  <a:pt x="79" y="198"/>
                  <a:pt x="77" y="198"/>
                </a:cubicBezTo>
                <a:cubicBezTo>
                  <a:pt x="75" y="198"/>
                  <a:pt x="71" y="197"/>
                  <a:pt x="69" y="199"/>
                </a:cubicBezTo>
                <a:cubicBezTo>
                  <a:pt x="67" y="201"/>
                  <a:pt x="66" y="200"/>
                  <a:pt x="64" y="201"/>
                </a:cubicBezTo>
                <a:cubicBezTo>
                  <a:pt x="62" y="202"/>
                  <a:pt x="60" y="204"/>
                  <a:pt x="59" y="202"/>
                </a:cubicBezTo>
                <a:cubicBezTo>
                  <a:pt x="58" y="199"/>
                  <a:pt x="54" y="195"/>
                  <a:pt x="53" y="197"/>
                </a:cubicBezTo>
                <a:cubicBezTo>
                  <a:pt x="52" y="200"/>
                  <a:pt x="50" y="202"/>
                  <a:pt x="48" y="200"/>
                </a:cubicBezTo>
                <a:cubicBezTo>
                  <a:pt x="46" y="199"/>
                  <a:pt x="43" y="203"/>
                  <a:pt x="43" y="206"/>
                </a:cubicBezTo>
                <a:cubicBezTo>
                  <a:pt x="44" y="208"/>
                  <a:pt x="44" y="212"/>
                  <a:pt x="43" y="213"/>
                </a:cubicBezTo>
                <a:cubicBezTo>
                  <a:pt x="41" y="215"/>
                  <a:pt x="44" y="223"/>
                  <a:pt x="43" y="223"/>
                </a:cubicBezTo>
                <a:cubicBezTo>
                  <a:pt x="41" y="224"/>
                  <a:pt x="39" y="225"/>
                  <a:pt x="38" y="227"/>
                </a:cubicBezTo>
                <a:cubicBezTo>
                  <a:pt x="38" y="228"/>
                  <a:pt x="39" y="231"/>
                  <a:pt x="38" y="234"/>
                </a:cubicBezTo>
                <a:cubicBezTo>
                  <a:pt x="34" y="232"/>
                  <a:pt x="31" y="230"/>
                  <a:pt x="30" y="228"/>
                </a:cubicBezTo>
                <a:cubicBezTo>
                  <a:pt x="29" y="225"/>
                  <a:pt x="32" y="222"/>
                  <a:pt x="36" y="218"/>
                </a:cubicBezTo>
                <a:cubicBezTo>
                  <a:pt x="40" y="214"/>
                  <a:pt x="36" y="214"/>
                  <a:pt x="35" y="210"/>
                </a:cubicBezTo>
                <a:cubicBezTo>
                  <a:pt x="33" y="207"/>
                  <a:pt x="30" y="203"/>
                  <a:pt x="28" y="198"/>
                </a:cubicBezTo>
                <a:cubicBezTo>
                  <a:pt x="25" y="193"/>
                  <a:pt x="21" y="187"/>
                  <a:pt x="17" y="182"/>
                </a:cubicBezTo>
                <a:cubicBezTo>
                  <a:pt x="14" y="176"/>
                  <a:pt x="6" y="175"/>
                  <a:pt x="3" y="172"/>
                </a:cubicBezTo>
                <a:cubicBezTo>
                  <a:pt x="0" y="169"/>
                  <a:pt x="4" y="166"/>
                  <a:pt x="9" y="162"/>
                </a:cubicBezTo>
                <a:cubicBezTo>
                  <a:pt x="13" y="158"/>
                  <a:pt x="7" y="156"/>
                  <a:pt x="9" y="150"/>
                </a:cubicBezTo>
                <a:cubicBezTo>
                  <a:pt x="12" y="144"/>
                  <a:pt x="26" y="147"/>
                  <a:pt x="31" y="145"/>
                </a:cubicBezTo>
                <a:cubicBezTo>
                  <a:pt x="37" y="142"/>
                  <a:pt x="33" y="139"/>
                  <a:pt x="31" y="135"/>
                </a:cubicBezTo>
                <a:cubicBezTo>
                  <a:pt x="29" y="132"/>
                  <a:pt x="30" y="129"/>
                  <a:pt x="32" y="126"/>
                </a:cubicBezTo>
                <a:cubicBezTo>
                  <a:pt x="34" y="124"/>
                  <a:pt x="30" y="118"/>
                  <a:pt x="30" y="116"/>
                </a:cubicBezTo>
                <a:cubicBezTo>
                  <a:pt x="29" y="115"/>
                  <a:pt x="29" y="110"/>
                  <a:pt x="29" y="107"/>
                </a:cubicBezTo>
                <a:cubicBezTo>
                  <a:pt x="29" y="104"/>
                  <a:pt x="27" y="100"/>
                  <a:pt x="26" y="97"/>
                </a:cubicBezTo>
                <a:cubicBezTo>
                  <a:pt x="25" y="96"/>
                  <a:pt x="24" y="94"/>
                  <a:pt x="23" y="92"/>
                </a:cubicBezTo>
                <a:cubicBezTo>
                  <a:pt x="31" y="89"/>
                  <a:pt x="31" y="89"/>
                  <a:pt x="31" y="89"/>
                </a:cubicBezTo>
                <a:cubicBezTo>
                  <a:pt x="28" y="82"/>
                  <a:pt x="28" y="82"/>
                  <a:pt x="28" y="82"/>
                </a:cubicBezTo>
                <a:cubicBezTo>
                  <a:pt x="31" y="73"/>
                  <a:pt x="31" y="73"/>
                  <a:pt x="31" y="73"/>
                </a:cubicBezTo>
                <a:cubicBezTo>
                  <a:pt x="35" y="67"/>
                  <a:pt x="35" y="67"/>
                  <a:pt x="35" y="67"/>
                </a:cubicBezTo>
                <a:cubicBezTo>
                  <a:pt x="43" y="71"/>
                  <a:pt x="43" y="71"/>
                  <a:pt x="43" y="71"/>
                </a:cubicBezTo>
                <a:cubicBezTo>
                  <a:pt x="51" y="68"/>
                  <a:pt x="51" y="68"/>
                  <a:pt x="51" y="68"/>
                </a:cubicBezTo>
                <a:cubicBezTo>
                  <a:pt x="56" y="70"/>
                  <a:pt x="56" y="70"/>
                  <a:pt x="56" y="70"/>
                </a:cubicBezTo>
                <a:cubicBezTo>
                  <a:pt x="60" y="67"/>
                  <a:pt x="60" y="67"/>
                  <a:pt x="60" y="67"/>
                </a:cubicBezTo>
                <a:cubicBezTo>
                  <a:pt x="67" y="60"/>
                  <a:pt x="67" y="60"/>
                  <a:pt x="67" y="60"/>
                </a:cubicBezTo>
                <a:cubicBezTo>
                  <a:pt x="65" y="51"/>
                  <a:pt x="65" y="51"/>
                  <a:pt x="65" y="51"/>
                </a:cubicBezTo>
                <a:cubicBezTo>
                  <a:pt x="63" y="50"/>
                  <a:pt x="63" y="50"/>
                  <a:pt x="63" y="50"/>
                </a:cubicBezTo>
                <a:cubicBezTo>
                  <a:pt x="67" y="42"/>
                  <a:pt x="67" y="42"/>
                  <a:pt x="67" y="42"/>
                </a:cubicBezTo>
                <a:cubicBezTo>
                  <a:pt x="74" y="39"/>
                  <a:pt x="74" y="39"/>
                  <a:pt x="74" y="39"/>
                </a:cubicBezTo>
                <a:cubicBezTo>
                  <a:pt x="75" y="28"/>
                  <a:pt x="75" y="28"/>
                  <a:pt x="75" y="28"/>
                </a:cubicBezTo>
                <a:cubicBezTo>
                  <a:pt x="74" y="21"/>
                  <a:pt x="74" y="21"/>
                  <a:pt x="74" y="21"/>
                </a:cubicBezTo>
                <a:cubicBezTo>
                  <a:pt x="71" y="22"/>
                  <a:pt x="71" y="22"/>
                  <a:pt x="71" y="22"/>
                </a:cubicBezTo>
                <a:cubicBezTo>
                  <a:pt x="68" y="26"/>
                  <a:pt x="68" y="26"/>
                  <a:pt x="68" y="26"/>
                </a:cubicBezTo>
                <a:cubicBezTo>
                  <a:pt x="63" y="26"/>
                  <a:pt x="63" y="26"/>
                  <a:pt x="63" y="26"/>
                </a:cubicBezTo>
                <a:cubicBezTo>
                  <a:pt x="59" y="21"/>
                  <a:pt x="59" y="21"/>
                  <a:pt x="59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16"/>
                  <a:pt x="53" y="16"/>
                  <a:pt x="53" y="16"/>
                </a:cubicBezTo>
                <a:cubicBezTo>
                  <a:pt x="61" y="11"/>
                  <a:pt x="61" y="11"/>
                  <a:pt x="61" y="11"/>
                </a:cubicBezTo>
                <a:cubicBezTo>
                  <a:pt x="62" y="1"/>
                  <a:pt x="62" y="1"/>
                  <a:pt x="62" y="1"/>
                </a:cubicBezTo>
                <a:cubicBezTo>
                  <a:pt x="66" y="0"/>
                  <a:pt x="66" y="0"/>
                  <a:pt x="66" y="0"/>
                </a:cubicBezTo>
                <a:cubicBezTo>
                  <a:pt x="74" y="6"/>
                  <a:pt x="74" y="6"/>
                  <a:pt x="74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81" y="15"/>
                  <a:pt x="81" y="15"/>
                  <a:pt x="81" y="15"/>
                </a:cubicBezTo>
                <a:cubicBezTo>
                  <a:pt x="87" y="20"/>
                  <a:pt x="87" y="20"/>
                  <a:pt x="87" y="20"/>
                </a:cubicBezTo>
                <a:lnTo>
                  <a:pt x="92" y="17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09" name="Красноярский край">
            <a:extLst>
              <a:ext uri="{FF2B5EF4-FFF2-40B4-BE49-F238E27FC236}">
                <a16:creationId xmlns:a16="http://schemas.microsoft.com/office/drawing/2014/main" xmlns="" id="{AAE86830-87C3-9EA8-C8DD-B1B8A931AAA0}"/>
              </a:ext>
            </a:extLst>
          </p:cNvPr>
          <p:cNvSpPr>
            <a:spLocks noEditPoints="1"/>
          </p:cNvSpPr>
          <p:nvPr/>
        </p:nvSpPr>
        <p:spPr bwMode="auto">
          <a:xfrm>
            <a:off x="5451876" y="1760641"/>
            <a:ext cx="1813426" cy="4130964"/>
          </a:xfrm>
          <a:custGeom>
            <a:avLst/>
            <a:gdLst>
              <a:gd name="T0" fmla="*/ 94 w 355"/>
              <a:gd name="T1" fmla="*/ 769 h 906"/>
              <a:gd name="T2" fmla="*/ 111 w 355"/>
              <a:gd name="T3" fmla="*/ 813 h 906"/>
              <a:gd name="T4" fmla="*/ 139 w 355"/>
              <a:gd name="T5" fmla="*/ 829 h 906"/>
              <a:gd name="T6" fmla="*/ 142 w 355"/>
              <a:gd name="T7" fmla="*/ 873 h 906"/>
              <a:gd name="T8" fmla="*/ 176 w 355"/>
              <a:gd name="T9" fmla="*/ 896 h 906"/>
              <a:gd name="T10" fmla="*/ 198 w 355"/>
              <a:gd name="T11" fmla="*/ 859 h 906"/>
              <a:gd name="T12" fmla="*/ 233 w 355"/>
              <a:gd name="T13" fmla="*/ 846 h 906"/>
              <a:gd name="T14" fmla="*/ 228 w 355"/>
              <a:gd name="T15" fmla="*/ 816 h 906"/>
              <a:gd name="T16" fmla="*/ 233 w 355"/>
              <a:gd name="T17" fmla="*/ 775 h 906"/>
              <a:gd name="T18" fmla="*/ 240 w 355"/>
              <a:gd name="T19" fmla="*/ 736 h 906"/>
              <a:gd name="T20" fmla="*/ 273 w 355"/>
              <a:gd name="T21" fmla="*/ 717 h 906"/>
              <a:gd name="T22" fmla="*/ 305 w 355"/>
              <a:gd name="T23" fmla="*/ 687 h 906"/>
              <a:gd name="T24" fmla="*/ 329 w 355"/>
              <a:gd name="T25" fmla="*/ 681 h 906"/>
              <a:gd name="T26" fmla="*/ 338 w 355"/>
              <a:gd name="T27" fmla="*/ 649 h 906"/>
              <a:gd name="T28" fmla="*/ 324 w 355"/>
              <a:gd name="T29" fmla="*/ 606 h 906"/>
              <a:gd name="T30" fmla="*/ 342 w 355"/>
              <a:gd name="T31" fmla="*/ 567 h 906"/>
              <a:gd name="T32" fmla="*/ 342 w 355"/>
              <a:gd name="T33" fmla="*/ 521 h 906"/>
              <a:gd name="T34" fmla="*/ 340 w 355"/>
              <a:gd name="T35" fmla="*/ 510 h 906"/>
              <a:gd name="T36" fmla="*/ 318 w 355"/>
              <a:gd name="T37" fmla="*/ 501 h 906"/>
              <a:gd name="T38" fmla="*/ 307 w 355"/>
              <a:gd name="T39" fmla="*/ 454 h 906"/>
              <a:gd name="T40" fmla="*/ 304 w 355"/>
              <a:gd name="T41" fmla="*/ 431 h 906"/>
              <a:gd name="T42" fmla="*/ 291 w 355"/>
              <a:gd name="T43" fmla="*/ 361 h 906"/>
              <a:gd name="T44" fmla="*/ 315 w 355"/>
              <a:gd name="T45" fmla="*/ 335 h 906"/>
              <a:gd name="T46" fmla="*/ 336 w 355"/>
              <a:gd name="T47" fmla="*/ 300 h 906"/>
              <a:gd name="T48" fmla="*/ 313 w 355"/>
              <a:gd name="T49" fmla="*/ 261 h 906"/>
              <a:gd name="T50" fmla="*/ 296 w 355"/>
              <a:gd name="T51" fmla="*/ 220 h 906"/>
              <a:gd name="T52" fmla="*/ 269 w 355"/>
              <a:gd name="T53" fmla="*/ 248 h 906"/>
              <a:gd name="T54" fmla="*/ 284 w 355"/>
              <a:gd name="T55" fmla="*/ 210 h 906"/>
              <a:gd name="T56" fmla="*/ 298 w 355"/>
              <a:gd name="T57" fmla="*/ 150 h 906"/>
              <a:gd name="T58" fmla="*/ 238 w 355"/>
              <a:gd name="T59" fmla="*/ 145 h 906"/>
              <a:gd name="T60" fmla="*/ 196 w 355"/>
              <a:gd name="T61" fmla="*/ 138 h 906"/>
              <a:gd name="T62" fmla="*/ 159 w 355"/>
              <a:gd name="T63" fmla="*/ 172 h 906"/>
              <a:gd name="T64" fmla="*/ 91 w 355"/>
              <a:gd name="T65" fmla="*/ 213 h 906"/>
              <a:gd name="T66" fmla="*/ 63 w 355"/>
              <a:gd name="T67" fmla="*/ 250 h 906"/>
              <a:gd name="T68" fmla="*/ 48 w 355"/>
              <a:gd name="T69" fmla="*/ 330 h 906"/>
              <a:gd name="T70" fmla="*/ 47 w 355"/>
              <a:gd name="T71" fmla="*/ 309 h 906"/>
              <a:gd name="T72" fmla="*/ 22 w 355"/>
              <a:gd name="T73" fmla="*/ 304 h 906"/>
              <a:gd name="T74" fmla="*/ 21 w 355"/>
              <a:gd name="T75" fmla="*/ 348 h 906"/>
              <a:gd name="T76" fmla="*/ 15 w 355"/>
              <a:gd name="T77" fmla="*/ 382 h 906"/>
              <a:gd name="T78" fmla="*/ 33 w 355"/>
              <a:gd name="T79" fmla="*/ 388 h 906"/>
              <a:gd name="T80" fmla="*/ 24 w 355"/>
              <a:gd name="T81" fmla="*/ 426 h 906"/>
              <a:gd name="T82" fmla="*/ 34 w 355"/>
              <a:gd name="T83" fmla="*/ 458 h 906"/>
              <a:gd name="T84" fmla="*/ 35 w 355"/>
              <a:gd name="T85" fmla="*/ 492 h 906"/>
              <a:gd name="T86" fmla="*/ 53 w 355"/>
              <a:gd name="T87" fmla="*/ 520 h 906"/>
              <a:gd name="T88" fmla="*/ 51 w 355"/>
              <a:gd name="T89" fmla="*/ 559 h 906"/>
              <a:gd name="T90" fmla="*/ 41 w 355"/>
              <a:gd name="T91" fmla="*/ 608 h 906"/>
              <a:gd name="T92" fmla="*/ 35 w 355"/>
              <a:gd name="T93" fmla="*/ 660 h 906"/>
              <a:gd name="T94" fmla="*/ 84 w 355"/>
              <a:gd name="T95" fmla="*/ 689 h 906"/>
              <a:gd name="T96" fmla="*/ 99 w 355"/>
              <a:gd name="T97" fmla="*/ 726 h 906"/>
              <a:gd name="T98" fmla="*/ 188 w 355"/>
              <a:gd name="T99" fmla="*/ 63 h 906"/>
              <a:gd name="T100" fmla="*/ 216 w 355"/>
              <a:gd name="T101" fmla="*/ 87 h 906"/>
              <a:gd name="T102" fmla="*/ 138 w 355"/>
              <a:gd name="T103" fmla="*/ 50 h 906"/>
              <a:gd name="T104" fmla="*/ 130 w 355"/>
              <a:gd name="T105" fmla="*/ 16 h 906"/>
              <a:gd name="T106" fmla="*/ 145 w 355"/>
              <a:gd name="T107" fmla="*/ 40 h 906"/>
              <a:gd name="T108" fmla="*/ 178 w 355"/>
              <a:gd name="T109" fmla="*/ 76 h 906"/>
              <a:gd name="T110" fmla="*/ 138 w 355"/>
              <a:gd name="T111" fmla="*/ 50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5" h="906">
                <a:moveTo>
                  <a:pt x="0" y="326"/>
                </a:moveTo>
                <a:cubicBezTo>
                  <a:pt x="0" y="326"/>
                  <a:pt x="0" y="326"/>
                  <a:pt x="0" y="326"/>
                </a:cubicBezTo>
                <a:cubicBezTo>
                  <a:pt x="0" y="326"/>
                  <a:pt x="0" y="326"/>
                  <a:pt x="0" y="326"/>
                </a:cubicBezTo>
                <a:cubicBezTo>
                  <a:pt x="0" y="326"/>
                  <a:pt x="0" y="326"/>
                  <a:pt x="0" y="326"/>
                </a:cubicBezTo>
                <a:close/>
                <a:moveTo>
                  <a:pt x="93" y="758"/>
                </a:moveTo>
                <a:cubicBezTo>
                  <a:pt x="94" y="769"/>
                  <a:pt x="94" y="769"/>
                  <a:pt x="94" y="769"/>
                </a:cubicBezTo>
                <a:cubicBezTo>
                  <a:pt x="101" y="775"/>
                  <a:pt x="101" y="775"/>
                  <a:pt x="101" y="775"/>
                </a:cubicBezTo>
                <a:cubicBezTo>
                  <a:pt x="105" y="781"/>
                  <a:pt x="105" y="781"/>
                  <a:pt x="105" y="781"/>
                </a:cubicBezTo>
                <a:cubicBezTo>
                  <a:pt x="105" y="792"/>
                  <a:pt x="105" y="792"/>
                  <a:pt x="105" y="792"/>
                </a:cubicBezTo>
                <a:cubicBezTo>
                  <a:pt x="97" y="799"/>
                  <a:pt x="97" y="799"/>
                  <a:pt x="97" y="799"/>
                </a:cubicBezTo>
                <a:cubicBezTo>
                  <a:pt x="105" y="813"/>
                  <a:pt x="105" y="813"/>
                  <a:pt x="105" y="813"/>
                </a:cubicBezTo>
                <a:cubicBezTo>
                  <a:pt x="111" y="813"/>
                  <a:pt x="111" y="813"/>
                  <a:pt x="111" y="813"/>
                </a:cubicBezTo>
                <a:cubicBezTo>
                  <a:pt x="115" y="810"/>
                  <a:pt x="115" y="810"/>
                  <a:pt x="115" y="810"/>
                </a:cubicBezTo>
                <a:cubicBezTo>
                  <a:pt x="128" y="813"/>
                  <a:pt x="128" y="813"/>
                  <a:pt x="128" y="813"/>
                </a:cubicBezTo>
                <a:cubicBezTo>
                  <a:pt x="132" y="811"/>
                  <a:pt x="132" y="811"/>
                  <a:pt x="132" y="811"/>
                </a:cubicBezTo>
                <a:cubicBezTo>
                  <a:pt x="135" y="816"/>
                  <a:pt x="135" y="816"/>
                  <a:pt x="135" y="816"/>
                </a:cubicBezTo>
                <a:cubicBezTo>
                  <a:pt x="132" y="822"/>
                  <a:pt x="132" y="822"/>
                  <a:pt x="132" y="822"/>
                </a:cubicBezTo>
                <a:cubicBezTo>
                  <a:pt x="139" y="829"/>
                  <a:pt x="139" y="829"/>
                  <a:pt x="139" y="829"/>
                </a:cubicBezTo>
                <a:cubicBezTo>
                  <a:pt x="139" y="838"/>
                  <a:pt x="139" y="838"/>
                  <a:pt x="139" y="838"/>
                </a:cubicBezTo>
                <a:cubicBezTo>
                  <a:pt x="148" y="845"/>
                  <a:pt x="148" y="845"/>
                  <a:pt x="148" y="845"/>
                </a:cubicBezTo>
                <a:cubicBezTo>
                  <a:pt x="147" y="854"/>
                  <a:pt x="147" y="854"/>
                  <a:pt x="147" y="854"/>
                </a:cubicBezTo>
                <a:cubicBezTo>
                  <a:pt x="150" y="860"/>
                  <a:pt x="150" y="860"/>
                  <a:pt x="150" y="860"/>
                </a:cubicBezTo>
                <a:cubicBezTo>
                  <a:pt x="141" y="868"/>
                  <a:pt x="141" y="868"/>
                  <a:pt x="141" y="868"/>
                </a:cubicBezTo>
                <a:cubicBezTo>
                  <a:pt x="142" y="873"/>
                  <a:pt x="142" y="873"/>
                  <a:pt x="142" y="873"/>
                </a:cubicBezTo>
                <a:cubicBezTo>
                  <a:pt x="130" y="884"/>
                  <a:pt x="130" y="884"/>
                  <a:pt x="130" y="884"/>
                </a:cubicBezTo>
                <a:cubicBezTo>
                  <a:pt x="125" y="898"/>
                  <a:pt x="125" y="898"/>
                  <a:pt x="125" y="898"/>
                </a:cubicBezTo>
                <a:cubicBezTo>
                  <a:pt x="137" y="905"/>
                  <a:pt x="137" y="905"/>
                  <a:pt x="137" y="905"/>
                </a:cubicBezTo>
                <a:cubicBezTo>
                  <a:pt x="151" y="906"/>
                  <a:pt x="151" y="906"/>
                  <a:pt x="151" y="906"/>
                </a:cubicBezTo>
                <a:cubicBezTo>
                  <a:pt x="164" y="905"/>
                  <a:pt x="164" y="905"/>
                  <a:pt x="164" y="905"/>
                </a:cubicBezTo>
                <a:cubicBezTo>
                  <a:pt x="176" y="896"/>
                  <a:pt x="176" y="896"/>
                  <a:pt x="176" y="896"/>
                </a:cubicBezTo>
                <a:cubicBezTo>
                  <a:pt x="183" y="896"/>
                  <a:pt x="183" y="896"/>
                  <a:pt x="183" y="896"/>
                </a:cubicBezTo>
                <a:cubicBezTo>
                  <a:pt x="183" y="886"/>
                  <a:pt x="183" y="886"/>
                  <a:pt x="183" y="886"/>
                </a:cubicBezTo>
                <a:cubicBezTo>
                  <a:pt x="189" y="881"/>
                  <a:pt x="189" y="881"/>
                  <a:pt x="189" y="881"/>
                </a:cubicBezTo>
                <a:cubicBezTo>
                  <a:pt x="188" y="875"/>
                  <a:pt x="188" y="875"/>
                  <a:pt x="188" y="875"/>
                </a:cubicBezTo>
                <a:cubicBezTo>
                  <a:pt x="196" y="872"/>
                  <a:pt x="196" y="872"/>
                  <a:pt x="196" y="872"/>
                </a:cubicBezTo>
                <a:cubicBezTo>
                  <a:pt x="198" y="859"/>
                  <a:pt x="198" y="859"/>
                  <a:pt x="198" y="859"/>
                </a:cubicBezTo>
                <a:cubicBezTo>
                  <a:pt x="206" y="857"/>
                  <a:pt x="206" y="857"/>
                  <a:pt x="206" y="857"/>
                </a:cubicBezTo>
                <a:cubicBezTo>
                  <a:pt x="212" y="857"/>
                  <a:pt x="212" y="857"/>
                  <a:pt x="212" y="857"/>
                </a:cubicBezTo>
                <a:cubicBezTo>
                  <a:pt x="215" y="854"/>
                  <a:pt x="215" y="854"/>
                  <a:pt x="215" y="854"/>
                </a:cubicBezTo>
                <a:cubicBezTo>
                  <a:pt x="225" y="852"/>
                  <a:pt x="225" y="852"/>
                  <a:pt x="225" y="852"/>
                </a:cubicBezTo>
                <a:cubicBezTo>
                  <a:pt x="231" y="850"/>
                  <a:pt x="231" y="850"/>
                  <a:pt x="231" y="850"/>
                </a:cubicBezTo>
                <a:cubicBezTo>
                  <a:pt x="233" y="846"/>
                  <a:pt x="233" y="846"/>
                  <a:pt x="233" y="846"/>
                </a:cubicBezTo>
                <a:cubicBezTo>
                  <a:pt x="214" y="836"/>
                  <a:pt x="214" y="836"/>
                  <a:pt x="214" y="836"/>
                </a:cubicBezTo>
                <a:cubicBezTo>
                  <a:pt x="212" y="827"/>
                  <a:pt x="212" y="827"/>
                  <a:pt x="212" y="827"/>
                </a:cubicBezTo>
                <a:cubicBezTo>
                  <a:pt x="216" y="825"/>
                  <a:pt x="216" y="825"/>
                  <a:pt x="216" y="825"/>
                </a:cubicBezTo>
                <a:cubicBezTo>
                  <a:pt x="221" y="822"/>
                  <a:pt x="221" y="822"/>
                  <a:pt x="221" y="822"/>
                </a:cubicBezTo>
                <a:cubicBezTo>
                  <a:pt x="228" y="821"/>
                  <a:pt x="228" y="821"/>
                  <a:pt x="228" y="821"/>
                </a:cubicBezTo>
                <a:cubicBezTo>
                  <a:pt x="228" y="816"/>
                  <a:pt x="228" y="816"/>
                  <a:pt x="228" y="816"/>
                </a:cubicBezTo>
                <a:cubicBezTo>
                  <a:pt x="230" y="812"/>
                  <a:pt x="230" y="812"/>
                  <a:pt x="230" y="812"/>
                </a:cubicBezTo>
                <a:cubicBezTo>
                  <a:pt x="228" y="801"/>
                  <a:pt x="228" y="801"/>
                  <a:pt x="228" y="801"/>
                </a:cubicBezTo>
                <a:cubicBezTo>
                  <a:pt x="231" y="794"/>
                  <a:pt x="231" y="794"/>
                  <a:pt x="231" y="794"/>
                </a:cubicBezTo>
                <a:cubicBezTo>
                  <a:pt x="226" y="786"/>
                  <a:pt x="226" y="786"/>
                  <a:pt x="226" y="786"/>
                </a:cubicBezTo>
                <a:cubicBezTo>
                  <a:pt x="228" y="776"/>
                  <a:pt x="228" y="776"/>
                  <a:pt x="228" y="776"/>
                </a:cubicBezTo>
                <a:cubicBezTo>
                  <a:pt x="233" y="775"/>
                  <a:pt x="233" y="775"/>
                  <a:pt x="233" y="775"/>
                </a:cubicBezTo>
                <a:cubicBezTo>
                  <a:pt x="238" y="771"/>
                  <a:pt x="238" y="771"/>
                  <a:pt x="238" y="771"/>
                </a:cubicBezTo>
                <a:cubicBezTo>
                  <a:pt x="244" y="765"/>
                  <a:pt x="244" y="765"/>
                  <a:pt x="244" y="765"/>
                </a:cubicBezTo>
                <a:cubicBezTo>
                  <a:pt x="242" y="755"/>
                  <a:pt x="242" y="755"/>
                  <a:pt x="242" y="755"/>
                </a:cubicBezTo>
                <a:cubicBezTo>
                  <a:pt x="236" y="747"/>
                  <a:pt x="236" y="747"/>
                  <a:pt x="236" y="747"/>
                </a:cubicBezTo>
                <a:cubicBezTo>
                  <a:pt x="235" y="740"/>
                  <a:pt x="235" y="740"/>
                  <a:pt x="235" y="740"/>
                </a:cubicBezTo>
                <a:cubicBezTo>
                  <a:pt x="240" y="736"/>
                  <a:pt x="240" y="736"/>
                  <a:pt x="240" y="736"/>
                </a:cubicBezTo>
                <a:cubicBezTo>
                  <a:pt x="241" y="726"/>
                  <a:pt x="241" y="726"/>
                  <a:pt x="241" y="726"/>
                </a:cubicBezTo>
                <a:cubicBezTo>
                  <a:pt x="248" y="725"/>
                  <a:pt x="248" y="725"/>
                  <a:pt x="248" y="725"/>
                </a:cubicBezTo>
                <a:cubicBezTo>
                  <a:pt x="259" y="724"/>
                  <a:pt x="259" y="724"/>
                  <a:pt x="259" y="724"/>
                </a:cubicBezTo>
                <a:cubicBezTo>
                  <a:pt x="265" y="716"/>
                  <a:pt x="265" y="716"/>
                  <a:pt x="265" y="716"/>
                </a:cubicBezTo>
                <a:cubicBezTo>
                  <a:pt x="268" y="713"/>
                  <a:pt x="268" y="713"/>
                  <a:pt x="268" y="713"/>
                </a:cubicBezTo>
                <a:cubicBezTo>
                  <a:pt x="273" y="717"/>
                  <a:pt x="273" y="717"/>
                  <a:pt x="273" y="717"/>
                </a:cubicBezTo>
                <a:cubicBezTo>
                  <a:pt x="279" y="727"/>
                  <a:pt x="279" y="727"/>
                  <a:pt x="279" y="727"/>
                </a:cubicBezTo>
                <a:cubicBezTo>
                  <a:pt x="286" y="731"/>
                  <a:pt x="286" y="731"/>
                  <a:pt x="286" y="731"/>
                </a:cubicBezTo>
                <a:cubicBezTo>
                  <a:pt x="288" y="726"/>
                  <a:pt x="288" y="726"/>
                  <a:pt x="288" y="726"/>
                </a:cubicBezTo>
                <a:cubicBezTo>
                  <a:pt x="285" y="720"/>
                  <a:pt x="285" y="720"/>
                  <a:pt x="285" y="720"/>
                </a:cubicBezTo>
                <a:cubicBezTo>
                  <a:pt x="289" y="706"/>
                  <a:pt x="289" y="706"/>
                  <a:pt x="289" y="706"/>
                </a:cubicBezTo>
                <a:cubicBezTo>
                  <a:pt x="305" y="687"/>
                  <a:pt x="305" y="687"/>
                  <a:pt x="305" y="687"/>
                </a:cubicBezTo>
                <a:cubicBezTo>
                  <a:pt x="303" y="678"/>
                  <a:pt x="303" y="678"/>
                  <a:pt x="303" y="678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13" y="671"/>
                  <a:pt x="313" y="671"/>
                  <a:pt x="313" y="671"/>
                </a:cubicBezTo>
                <a:cubicBezTo>
                  <a:pt x="318" y="677"/>
                  <a:pt x="318" y="677"/>
                  <a:pt x="318" y="677"/>
                </a:cubicBezTo>
                <a:cubicBezTo>
                  <a:pt x="325" y="678"/>
                  <a:pt x="325" y="678"/>
                  <a:pt x="325" y="678"/>
                </a:cubicBezTo>
                <a:cubicBezTo>
                  <a:pt x="329" y="681"/>
                  <a:pt x="329" y="681"/>
                  <a:pt x="329" y="681"/>
                </a:cubicBezTo>
                <a:cubicBezTo>
                  <a:pt x="337" y="682"/>
                  <a:pt x="337" y="682"/>
                  <a:pt x="337" y="682"/>
                </a:cubicBezTo>
                <a:cubicBezTo>
                  <a:pt x="341" y="676"/>
                  <a:pt x="341" y="676"/>
                  <a:pt x="341" y="676"/>
                </a:cubicBezTo>
                <a:cubicBezTo>
                  <a:pt x="347" y="670"/>
                  <a:pt x="347" y="670"/>
                  <a:pt x="347" y="670"/>
                </a:cubicBezTo>
                <a:cubicBezTo>
                  <a:pt x="344" y="657"/>
                  <a:pt x="344" y="657"/>
                  <a:pt x="344" y="657"/>
                </a:cubicBezTo>
                <a:cubicBezTo>
                  <a:pt x="338" y="656"/>
                  <a:pt x="338" y="656"/>
                  <a:pt x="338" y="656"/>
                </a:cubicBezTo>
                <a:cubicBezTo>
                  <a:pt x="338" y="649"/>
                  <a:pt x="338" y="649"/>
                  <a:pt x="338" y="649"/>
                </a:cubicBezTo>
                <a:cubicBezTo>
                  <a:pt x="343" y="647"/>
                  <a:pt x="343" y="647"/>
                  <a:pt x="343" y="647"/>
                </a:cubicBezTo>
                <a:cubicBezTo>
                  <a:pt x="339" y="634"/>
                  <a:pt x="339" y="634"/>
                  <a:pt x="339" y="634"/>
                </a:cubicBezTo>
                <a:cubicBezTo>
                  <a:pt x="333" y="635"/>
                  <a:pt x="333" y="635"/>
                  <a:pt x="333" y="635"/>
                </a:cubicBezTo>
                <a:cubicBezTo>
                  <a:pt x="323" y="628"/>
                  <a:pt x="323" y="628"/>
                  <a:pt x="323" y="628"/>
                </a:cubicBezTo>
                <a:cubicBezTo>
                  <a:pt x="325" y="619"/>
                  <a:pt x="325" y="619"/>
                  <a:pt x="325" y="619"/>
                </a:cubicBezTo>
                <a:cubicBezTo>
                  <a:pt x="324" y="606"/>
                  <a:pt x="324" y="606"/>
                  <a:pt x="324" y="606"/>
                </a:cubicBezTo>
                <a:cubicBezTo>
                  <a:pt x="333" y="599"/>
                  <a:pt x="333" y="599"/>
                  <a:pt x="333" y="599"/>
                </a:cubicBezTo>
                <a:cubicBezTo>
                  <a:pt x="337" y="594"/>
                  <a:pt x="337" y="594"/>
                  <a:pt x="337" y="594"/>
                </a:cubicBezTo>
                <a:cubicBezTo>
                  <a:pt x="337" y="584"/>
                  <a:pt x="337" y="584"/>
                  <a:pt x="337" y="584"/>
                </a:cubicBezTo>
                <a:cubicBezTo>
                  <a:pt x="343" y="578"/>
                  <a:pt x="343" y="578"/>
                  <a:pt x="343" y="578"/>
                </a:cubicBezTo>
                <a:cubicBezTo>
                  <a:pt x="340" y="572"/>
                  <a:pt x="340" y="572"/>
                  <a:pt x="340" y="572"/>
                </a:cubicBezTo>
                <a:cubicBezTo>
                  <a:pt x="342" y="567"/>
                  <a:pt x="342" y="567"/>
                  <a:pt x="342" y="567"/>
                </a:cubicBezTo>
                <a:cubicBezTo>
                  <a:pt x="333" y="557"/>
                  <a:pt x="333" y="557"/>
                  <a:pt x="333" y="557"/>
                </a:cubicBezTo>
                <a:cubicBezTo>
                  <a:pt x="333" y="550"/>
                  <a:pt x="333" y="550"/>
                  <a:pt x="333" y="550"/>
                </a:cubicBezTo>
                <a:cubicBezTo>
                  <a:pt x="334" y="543"/>
                  <a:pt x="334" y="543"/>
                  <a:pt x="334" y="543"/>
                </a:cubicBezTo>
                <a:cubicBezTo>
                  <a:pt x="331" y="536"/>
                  <a:pt x="331" y="536"/>
                  <a:pt x="331" y="536"/>
                </a:cubicBezTo>
                <a:cubicBezTo>
                  <a:pt x="332" y="528"/>
                  <a:pt x="332" y="528"/>
                  <a:pt x="332" y="528"/>
                </a:cubicBezTo>
                <a:cubicBezTo>
                  <a:pt x="342" y="521"/>
                  <a:pt x="342" y="521"/>
                  <a:pt x="342" y="521"/>
                </a:cubicBezTo>
                <a:cubicBezTo>
                  <a:pt x="348" y="520"/>
                  <a:pt x="348" y="520"/>
                  <a:pt x="348" y="520"/>
                </a:cubicBezTo>
                <a:cubicBezTo>
                  <a:pt x="355" y="515"/>
                  <a:pt x="355" y="515"/>
                  <a:pt x="355" y="515"/>
                </a:cubicBezTo>
                <a:cubicBezTo>
                  <a:pt x="354" y="509"/>
                  <a:pt x="354" y="509"/>
                  <a:pt x="354" y="509"/>
                </a:cubicBezTo>
                <a:cubicBezTo>
                  <a:pt x="350" y="509"/>
                  <a:pt x="350" y="509"/>
                  <a:pt x="350" y="509"/>
                </a:cubicBezTo>
                <a:cubicBezTo>
                  <a:pt x="346" y="512"/>
                  <a:pt x="346" y="512"/>
                  <a:pt x="346" y="512"/>
                </a:cubicBezTo>
                <a:cubicBezTo>
                  <a:pt x="340" y="510"/>
                  <a:pt x="340" y="510"/>
                  <a:pt x="340" y="510"/>
                </a:cubicBezTo>
                <a:cubicBezTo>
                  <a:pt x="335" y="513"/>
                  <a:pt x="335" y="513"/>
                  <a:pt x="335" y="513"/>
                </a:cubicBezTo>
                <a:cubicBezTo>
                  <a:pt x="331" y="510"/>
                  <a:pt x="331" y="510"/>
                  <a:pt x="331" y="510"/>
                </a:cubicBezTo>
                <a:cubicBezTo>
                  <a:pt x="324" y="513"/>
                  <a:pt x="324" y="513"/>
                  <a:pt x="324" y="513"/>
                </a:cubicBezTo>
                <a:cubicBezTo>
                  <a:pt x="317" y="512"/>
                  <a:pt x="317" y="512"/>
                  <a:pt x="317" y="512"/>
                </a:cubicBezTo>
                <a:cubicBezTo>
                  <a:pt x="317" y="503"/>
                  <a:pt x="317" y="503"/>
                  <a:pt x="317" y="503"/>
                </a:cubicBezTo>
                <a:cubicBezTo>
                  <a:pt x="318" y="501"/>
                  <a:pt x="318" y="501"/>
                  <a:pt x="318" y="501"/>
                </a:cubicBezTo>
                <a:cubicBezTo>
                  <a:pt x="318" y="494"/>
                  <a:pt x="318" y="494"/>
                  <a:pt x="318" y="494"/>
                </a:cubicBezTo>
                <a:cubicBezTo>
                  <a:pt x="322" y="480"/>
                  <a:pt x="322" y="480"/>
                  <a:pt x="322" y="480"/>
                </a:cubicBezTo>
                <a:cubicBezTo>
                  <a:pt x="315" y="472"/>
                  <a:pt x="315" y="472"/>
                  <a:pt x="315" y="472"/>
                </a:cubicBezTo>
                <a:cubicBezTo>
                  <a:pt x="314" y="463"/>
                  <a:pt x="314" y="463"/>
                  <a:pt x="314" y="463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307" y="454"/>
                  <a:pt x="307" y="454"/>
                  <a:pt x="307" y="454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07" y="447"/>
                  <a:pt x="307" y="447"/>
                  <a:pt x="307" y="447"/>
                </a:cubicBezTo>
                <a:cubicBezTo>
                  <a:pt x="307" y="442"/>
                  <a:pt x="307" y="442"/>
                  <a:pt x="307" y="442"/>
                </a:cubicBezTo>
                <a:cubicBezTo>
                  <a:pt x="298" y="442"/>
                  <a:pt x="298" y="442"/>
                  <a:pt x="298" y="442"/>
                </a:cubicBezTo>
                <a:cubicBezTo>
                  <a:pt x="297" y="438"/>
                  <a:pt x="297" y="438"/>
                  <a:pt x="297" y="438"/>
                </a:cubicBezTo>
                <a:cubicBezTo>
                  <a:pt x="304" y="431"/>
                  <a:pt x="304" y="431"/>
                  <a:pt x="304" y="431"/>
                </a:cubicBezTo>
                <a:cubicBezTo>
                  <a:pt x="309" y="429"/>
                  <a:pt x="309" y="429"/>
                  <a:pt x="309" y="429"/>
                </a:cubicBezTo>
                <a:cubicBezTo>
                  <a:pt x="305" y="400"/>
                  <a:pt x="305" y="400"/>
                  <a:pt x="305" y="400"/>
                </a:cubicBezTo>
                <a:cubicBezTo>
                  <a:pt x="301" y="390"/>
                  <a:pt x="301" y="390"/>
                  <a:pt x="301" y="390"/>
                </a:cubicBezTo>
                <a:cubicBezTo>
                  <a:pt x="299" y="379"/>
                  <a:pt x="299" y="379"/>
                  <a:pt x="299" y="379"/>
                </a:cubicBezTo>
                <a:cubicBezTo>
                  <a:pt x="290" y="367"/>
                  <a:pt x="290" y="367"/>
                  <a:pt x="290" y="367"/>
                </a:cubicBezTo>
                <a:cubicBezTo>
                  <a:pt x="291" y="361"/>
                  <a:pt x="291" y="361"/>
                  <a:pt x="291" y="361"/>
                </a:cubicBezTo>
                <a:cubicBezTo>
                  <a:pt x="295" y="360"/>
                  <a:pt x="295" y="360"/>
                  <a:pt x="295" y="360"/>
                </a:cubicBezTo>
                <a:cubicBezTo>
                  <a:pt x="304" y="347"/>
                  <a:pt x="304" y="347"/>
                  <a:pt x="304" y="347"/>
                </a:cubicBezTo>
                <a:cubicBezTo>
                  <a:pt x="311" y="349"/>
                  <a:pt x="311" y="349"/>
                  <a:pt x="311" y="349"/>
                </a:cubicBezTo>
                <a:cubicBezTo>
                  <a:pt x="316" y="349"/>
                  <a:pt x="316" y="349"/>
                  <a:pt x="316" y="349"/>
                </a:cubicBezTo>
                <a:cubicBezTo>
                  <a:pt x="319" y="340"/>
                  <a:pt x="319" y="340"/>
                  <a:pt x="319" y="340"/>
                </a:cubicBezTo>
                <a:cubicBezTo>
                  <a:pt x="315" y="335"/>
                  <a:pt x="315" y="335"/>
                  <a:pt x="315" y="335"/>
                </a:cubicBezTo>
                <a:cubicBezTo>
                  <a:pt x="317" y="327"/>
                  <a:pt x="317" y="327"/>
                  <a:pt x="317" y="327"/>
                </a:cubicBezTo>
                <a:cubicBezTo>
                  <a:pt x="321" y="327"/>
                  <a:pt x="321" y="327"/>
                  <a:pt x="321" y="327"/>
                </a:cubicBezTo>
                <a:cubicBezTo>
                  <a:pt x="321" y="316"/>
                  <a:pt x="321" y="316"/>
                  <a:pt x="321" y="316"/>
                </a:cubicBezTo>
                <a:cubicBezTo>
                  <a:pt x="332" y="305"/>
                  <a:pt x="332" y="305"/>
                  <a:pt x="332" y="305"/>
                </a:cubicBezTo>
                <a:cubicBezTo>
                  <a:pt x="333" y="300"/>
                  <a:pt x="333" y="300"/>
                  <a:pt x="333" y="300"/>
                </a:cubicBezTo>
                <a:cubicBezTo>
                  <a:pt x="336" y="300"/>
                  <a:pt x="336" y="300"/>
                  <a:pt x="336" y="300"/>
                </a:cubicBezTo>
                <a:cubicBezTo>
                  <a:pt x="337" y="291"/>
                  <a:pt x="337" y="291"/>
                  <a:pt x="337" y="291"/>
                </a:cubicBezTo>
                <a:cubicBezTo>
                  <a:pt x="330" y="293"/>
                  <a:pt x="330" y="293"/>
                  <a:pt x="330" y="293"/>
                </a:cubicBezTo>
                <a:cubicBezTo>
                  <a:pt x="327" y="285"/>
                  <a:pt x="327" y="285"/>
                  <a:pt x="327" y="285"/>
                </a:cubicBezTo>
                <a:cubicBezTo>
                  <a:pt x="325" y="275"/>
                  <a:pt x="325" y="275"/>
                  <a:pt x="325" y="275"/>
                </a:cubicBezTo>
                <a:cubicBezTo>
                  <a:pt x="314" y="265"/>
                  <a:pt x="314" y="265"/>
                  <a:pt x="314" y="265"/>
                </a:cubicBezTo>
                <a:cubicBezTo>
                  <a:pt x="313" y="261"/>
                  <a:pt x="313" y="261"/>
                  <a:pt x="313" y="261"/>
                </a:cubicBezTo>
                <a:cubicBezTo>
                  <a:pt x="306" y="260"/>
                  <a:pt x="306" y="260"/>
                  <a:pt x="306" y="260"/>
                </a:cubicBezTo>
                <a:cubicBezTo>
                  <a:pt x="303" y="254"/>
                  <a:pt x="303" y="254"/>
                  <a:pt x="303" y="254"/>
                </a:cubicBezTo>
                <a:cubicBezTo>
                  <a:pt x="304" y="245"/>
                  <a:pt x="304" y="245"/>
                  <a:pt x="304" y="245"/>
                </a:cubicBezTo>
                <a:cubicBezTo>
                  <a:pt x="297" y="236"/>
                  <a:pt x="297" y="236"/>
                  <a:pt x="297" y="236"/>
                </a:cubicBezTo>
                <a:cubicBezTo>
                  <a:pt x="301" y="229"/>
                  <a:pt x="301" y="229"/>
                  <a:pt x="301" y="229"/>
                </a:cubicBezTo>
                <a:cubicBezTo>
                  <a:pt x="296" y="220"/>
                  <a:pt x="296" y="220"/>
                  <a:pt x="296" y="220"/>
                </a:cubicBezTo>
                <a:cubicBezTo>
                  <a:pt x="294" y="216"/>
                  <a:pt x="294" y="216"/>
                  <a:pt x="294" y="216"/>
                </a:cubicBezTo>
                <a:cubicBezTo>
                  <a:pt x="291" y="218"/>
                  <a:pt x="287" y="217"/>
                  <a:pt x="286" y="219"/>
                </a:cubicBezTo>
                <a:cubicBezTo>
                  <a:pt x="285" y="221"/>
                  <a:pt x="285" y="227"/>
                  <a:pt x="288" y="228"/>
                </a:cubicBezTo>
                <a:cubicBezTo>
                  <a:pt x="290" y="228"/>
                  <a:pt x="296" y="226"/>
                  <a:pt x="293" y="230"/>
                </a:cubicBezTo>
                <a:cubicBezTo>
                  <a:pt x="290" y="233"/>
                  <a:pt x="282" y="240"/>
                  <a:pt x="279" y="241"/>
                </a:cubicBezTo>
                <a:cubicBezTo>
                  <a:pt x="276" y="243"/>
                  <a:pt x="273" y="245"/>
                  <a:pt x="269" y="248"/>
                </a:cubicBezTo>
                <a:cubicBezTo>
                  <a:pt x="266" y="250"/>
                  <a:pt x="259" y="253"/>
                  <a:pt x="260" y="251"/>
                </a:cubicBezTo>
                <a:cubicBezTo>
                  <a:pt x="262" y="249"/>
                  <a:pt x="263" y="248"/>
                  <a:pt x="264" y="245"/>
                </a:cubicBezTo>
                <a:cubicBezTo>
                  <a:pt x="265" y="243"/>
                  <a:pt x="267" y="241"/>
                  <a:pt x="269" y="238"/>
                </a:cubicBezTo>
                <a:cubicBezTo>
                  <a:pt x="271" y="235"/>
                  <a:pt x="273" y="232"/>
                  <a:pt x="276" y="229"/>
                </a:cubicBezTo>
                <a:cubicBezTo>
                  <a:pt x="278" y="226"/>
                  <a:pt x="279" y="223"/>
                  <a:pt x="280" y="221"/>
                </a:cubicBezTo>
                <a:cubicBezTo>
                  <a:pt x="281" y="219"/>
                  <a:pt x="283" y="215"/>
                  <a:pt x="284" y="210"/>
                </a:cubicBezTo>
                <a:cubicBezTo>
                  <a:pt x="286" y="205"/>
                  <a:pt x="285" y="204"/>
                  <a:pt x="289" y="198"/>
                </a:cubicBezTo>
                <a:cubicBezTo>
                  <a:pt x="292" y="193"/>
                  <a:pt x="294" y="195"/>
                  <a:pt x="295" y="191"/>
                </a:cubicBezTo>
                <a:cubicBezTo>
                  <a:pt x="297" y="187"/>
                  <a:pt x="296" y="185"/>
                  <a:pt x="300" y="182"/>
                </a:cubicBezTo>
                <a:cubicBezTo>
                  <a:pt x="303" y="179"/>
                  <a:pt x="304" y="175"/>
                  <a:pt x="304" y="167"/>
                </a:cubicBezTo>
                <a:cubicBezTo>
                  <a:pt x="303" y="159"/>
                  <a:pt x="301" y="162"/>
                  <a:pt x="301" y="158"/>
                </a:cubicBezTo>
                <a:cubicBezTo>
                  <a:pt x="300" y="154"/>
                  <a:pt x="299" y="152"/>
                  <a:pt x="298" y="150"/>
                </a:cubicBezTo>
                <a:cubicBezTo>
                  <a:pt x="297" y="148"/>
                  <a:pt x="292" y="143"/>
                  <a:pt x="290" y="142"/>
                </a:cubicBezTo>
                <a:cubicBezTo>
                  <a:pt x="287" y="142"/>
                  <a:pt x="283" y="140"/>
                  <a:pt x="278" y="135"/>
                </a:cubicBezTo>
                <a:cubicBezTo>
                  <a:pt x="273" y="130"/>
                  <a:pt x="271" y="129"/>
                  <a:pt x="268" y="132"/>
                </a:cubicBezTo>
                <a:cubicBezTo>
                  <a:pt x="265" y="135"/>
                  <a:pt x="258" y="134"/>
                  <a:pt x="252" y="136"/>
                </a:cubicBezTo>
                <a:cubicBezTo>
                  <a:pt x="247" y="137"/>
                  <a:pt x="250" y="140"/>
                  <a:pt x="246" y="145"/>
                </a:cubicBezTo>
                <a:cubicBezTo>
                  <a:pt x="242" y="149"/>
                  <a:pt x="236" y="147"/>
                  <a:pt x="238" y="145"/>
                </a:cubicBezTo>
                <a:cubicBezTo>
                  <a:pt x="240" y="142"/>
                  <a:pt x="243" y="131"/>
                  <a:pt x="241" y="131"/>
                </a:cubicBezTo>
                <a:cubicBezTo>
                  <a:pt x="240" y="130"/>
                  <a:pt x="232" y="129"/>
                  <a:pt x="229" y="130"/>
                </a:cubicBezTo>
                <a:cubicBezTo>
                  <a:pt x="227" y="131"/>
                  <a:pt x="219" y="131"/>
                  <a:pt x="224" y="126"/>
                </a:cubicBezTo>
                <a:cubicBezTo>
                  <a:pt x="230" y="121"/>
                  <a:pt x="230" y="120"/>
                  <a:pt x="224" y="117"/>
                </a:cubicBezTo>
                <a:cubicBezTo>
                  <a:pt x="219" y="113"/>
                  <a:pt x="213" y="113"/>
                  <a:pt x="207" y="118"/>
                </a:cubicBezTo>
                <a:cubicBezTo>
                  <a:pt x="201" y="122"/>
                  <a:pt x="201" y="129"/>
                  <a:pt x="196" y="138"/>
                </a:cubicBezTo>
                <a:cubicBezTo>
                  <a:pt x="192" y="147"/>
                  <a:pt x="194" y="147"/>
                  <a:pt x="196" y="151"/>
                </a:cubicBezTo>
                <a:cubicBezTo>
                  <a:pt x="199" y="155"/>
                  <a:pt x="193" y="156"/>
                  <a:pt x="190" y="157"/>
                </a:cubicBezTo>
                <a:cubicBezTo>
                  <a:pt x="187" y="157"/>
                  <a:pt x="183" y="158"/>
                  <a:pt x="183" y="162"/>
                </a:cubicBezTo>
                <a:cubicBezTo>
                  <a:pt x="184" y="166"/>
                  <a:pt x="183" y="167"/>
                  <a:pt x="180" y="168"/>
                </a:cubicBezTo>
                <a:cubicBezTo>
                  <a:pt x="177" y="169"/>
                  <a:pt x="174" y="174"/>
                  <a:pt x="170" y="177"/>
                </a:cubicBezTo>
                <a:cubicBezTo>
                  <a:pt x="167" y="180"/>
                  <a:pt x="161" y="176"/>
                  <a:pt x="159" y="172"/>
                </a:cubicBezTo>
                <a:cubicBezTo>
                  <a:pt x="156" y="168"/>
                  <a:pt x="141" y="173"/>
                  <a:pt x="136" y="176"/>
                </a:cubicBezTo>
                <a:cubicBezTo>
                  <a:pt x="132" y="180"/>
                  <a:pt x="139" y="184"/>
                  <a:pt x="135" y="185"/>
                </a:cubicBezTo>
                <a:cubicBezTo>
                  <a:pt x="131" y="186"/>
                  <a:pt x="123" y="191"/>
                  <a:pt x="118" y="191"/>
                </a:cubicBezTo>
                <a:cubicBezTo>
                  <a:pt x="113" y="190"/>
                  <a:pt x="107" y="197"/>
                  <a:pt x="103" y="202"/>
                </a:cubicBezTo>
                <a:cubicBezTo>
                  <a:pt x="99" y="207"/>
                  <a:pt x="97" y="203"/>
                  <a:pt x="92" y="203"/>
                </a:cubicBezTo>
                <a:cubicBezTo>
                  <a:pt x="86" y="203"/>
                  <a:pt x="91" y="209"/>
                  <a:pt x="91" y="213"/>
                </a:cubicBezTo>
                <a:cubicBezTo>
                  <a:pt x="92" y="217"/>
                  <a:pt x="85" y="218"/>
                  <a:pt x="83" y="216"/>
                </a:cubicBezTo>
                <a:cubicBezTo>
                  <a:pt x="81" y="214"/>
                  <a:pt x="77" y="219"/>
                  <a:pt x="80" y="222"/>
                </a:cubicBezTo>
                <a:cubicBezTo>
                  <a:pt x="84" y="225"/>
                  <a:pt x="85" y="228"/>
                  <a:pt x="81" y="228"/>
                </a:cubicBezTo>
                <a:cubicBezTo>
                  <a:pt x="77" y="228"/>
                  <a:pt x="83" y="235"/>
                  <a:pt x="85" y="236"/>
                </a:cubicBezTo>
                <a:cubicBezTo>
                  <a:pt x="87" y="236"/>
                  <a:pt x="96" y="244"/>
                  <a:pt x="84" y="245"/>
                </a:cubicBezTo>
                <a:cubicBezTo>
                  <a:pt x="71" y="247"/>
                  <a:pt x="68" y="249"/>
                  <a:pt x="63" y="250"/>
                </a:cubicBezTo>
                <a:cubicBezTo>
                  <a:pt x="58" y="250"/>
                  <a:pt x="47" y="249"/>
                  <a:pt x="37" y="249"/>
                </a:cubicBezTo>
                <a:cubicBezTo>
                  <a:pt x="27" y="248"/>
                  <a:pt x="25" y="257"/>
                  <a:pt x="29" y="265"/>
                </a:cubicBezTo>
                <a:cubicBezTo>
                  <a:pt x="34" y="272"/>
                  <a:pt x="27" y="275"/>
                  <a:pt x="29" y="282"/>
                </a:cubicBezTo>
                <a:cubicBezTo>
                  <a:pt x="31" y="288"/>
                  <a:pt x="39" y="292"/>
                  <a:pt x="43" y="297"/>
                </a:cubicBezTo>
                <a:cubicBezTo>
                  <a:pt x="47" y="301"/>
                  <a:pt x="56" y="311"/>
                  <a:pt x="52" y="316"/>
                </a:cubicBezTo>
                <a:cubicBezTo>
                  <a:pt x="49" y="321"/>
                  <a:pt x="47" y="325"/>
                  <a:pt x="48" y="330"/>
                </a:cubicBezTo>
                <a:cubicBezTo>
                  <a:pt x="48" y="335"/>
                  <a:pt x="51" y="347"/>
                  <a:pt x="48" y="348"/>
                </a:cubicBezTo>
                <a:cubicBezTo>
                  <a:pt x="46" y="350"/>
                  <a:pt x="44" y="361"/>
                  <a:pt x="42" y="357"/>
                </a:cubicBezTo>
                <a:cubicBezTo>
                  <a:pt x="40" y="353"/>
                  <a:pt x="43" y="348"/>
                  <a:pt x="44" y="339"/>
                </a:cubicBezTo>
                <a:cubicBezTo>
                  <a:pt x="46" y="330"/>
                  <a:pt x="42" y="335"/>
                  <a:pt x="40" y="332"/>
                </a:cubicBezTo>
                <a:cubicBezTo>
                  <a:pt x="39" y="330"/>
                  <a:pt x="40" y="327"/>
                  <a:pt x="45" y="320"/>
                </a:cubicBezTo>
                <a:cubicBezTo>
                  <a:pt x="49" y="313"/>
                  <a:pt x="49" y="312"/>
                  <a:pt x="47" y="309"/>
                </a:cubicBezTo>
                <a:cubicBezTo>
                  <a:pt x="44" y="305"/>
                  <a:pt x="35" y="309"/>
                  <a:pt x="32" y="306"/>
                </a:cubicBezTo>
                <a:cubicBezTo>
                  <a:pt x="28" y="303"/>
                  <a:pt x="24" y="296"/>
                  <a:pt x="21" y="289"/>
                </a:cubicBezTo>
                <a:cubicBezTo>
                  <a:pt x="19" y="285"/>
                  <a:pt x="12" y="284"/>
                  <a:pt x="6" y="285"/>
                </a:cubicBezTo>
                <a:cubicBezTo>
                  <a:pt x="5" y="293"/>
                  <a:pt x="5" y="293"/>
                  <a:pt x="5" y="293"/>
                </a:cubicBezTo>
                <a:cubicBezTo>
                  <a:pt x="15" y="298"/>
                  <a:pt x="15" y="298"/>
                  <a:pt x="15" y="298"/>
                </a:cubicBezTo>
                <a:cubicBezTo>
                  <a:pt x="22" y="304"/>
                  <a:pt x="22" y="304"/>
                  <a:pt x="22" y="304"/>
                </a:cubicBezTo>
                <a:cubicBezTo>
                  <a:pt x="19" y="312"/>
                  <a:pt x="19" y="312"/>
                  <a:pt x="19" y="312"/>
                </a:cubicBezTo>
                <a:cubicBezTo>
                  <a:pt x="15" y="311"/>
                  <a:pt x="15" y="311"/>
                  <a:pt x="15" y="311"/>
                </a:cubicBezTo>
                <a:cubicBezTo>
                  <a:pt x="9" y="319"/>
                  <a:pt x="9" y="319"/>
                  <a:pt x="9" y="319"/>
                </a:cubicBezTo>
                <a:cubicBezTo>
                  <a:pt x="13" y="324"/>
                  <a:pt x="13" y="324"/>
                  <a:pt x="13" y="324"/>
                </a:cubicBezTo>
                <a:cubicBezTo>
                  <a:pt x="21" y="329"/>
                  <a:pt x="21" y="329"/>
                  <a:pt x="21" y="329"/>
                </a:cubicBezTo>
                <a:cubicBezTo>
                  <a:pt x="21" y="348"/>
                  <a:pt x="21" y="348"/>
                  <a:pt x="21" y="348"/>
                </a:cubicBezTo>
                <a:cubicBezTo>
                  <a:pt x="14" y="349"/>
                  <a:pt x="14" y="349"/>
                  <a:pt x="14" y="349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369"/>
                  <a:pt x="0" y="369"/>
                  <a:pt x="0" y="369"/>
                </a:cubicBezTo>
                <a:cubicBezTo>
                  <a:pt x="8" y="380"/>
                  <a:pt x="8" y="380"/>
                  <a:pt x="8" y="380"/>
                </a:cubicBezTo>
                <a:cubicBezTo>
                  <a:pt x="14" y="380"/>
                  <a:pt x="14" y="380"/>
                  <a:pt x="14" y="380"/>
                </a:cubicBezTo>
                <a:cubicBezTo>
                  <a:pt x="15" y="382"/>
                  <a:pt x="15" y="382"/>
                  <a:pt x="15" y="382"/>
                </a:cubicBezTo>
                <a:cubicBezTo>
                  <a:pt x="18" y="387"/>
                  <a:pt x="18" y="387"/>
                  <a:pt x="18" y="387"/>
                </a:cubicBezTo>
                <a:cubicBezTo>
                  <a:pt x="21" y="383"/>
                  <a:pt x="21" y="383"/>
                  <a:pt x="21" y="383"/>
                </a:cubicBezTo>
                <a:cubicBezTo>
                  <a:pt x="26" y="384"/>
                  <a:pt x="26" y="384"/>
                  <a:pt x="26" y="384"/>
                </a:cubicBezTo>
                <a:cubicBezTo>
                  <a:pt x="31" y="381"/>
                  <a:pt x="31" y="381"/>
                  <a:pt x="31" y="381"/>
                </a:cubicBezTo>
                <a:cubicBezTo>
                  <a:pt x="31" y="381"/>
                  <a:pt x="31" y="386"/>
                  <a:pt x="31" y="387"/>
                </a:cubicBezTo>
                <a:cubicBezTo>
                  <a:pt x="31" y="388"/>
                  <a:pt x="33" y="388"/>
                  <a:pt x="33" y="388"/>
                </a:cubicBezTo>
                <a:cubicBezTo>
                  <a:pt x="34" y="393"/>
                  <a:pt x="34" y="393"/>
                  <a:pt x="34" y="393"/>
                </a:cubicBezTo>
                <a:cubicBezTo>
                  <a:pt x="37" y="403"/>
                  <a:pt x="37" y="403"/>
                  <a:pt x="37" y="403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5" y="416"/>
                  <a:pt x="35" y="416"/>
                  <a:pt x="35" y="416"/>
                </a:cubicBezTo>
                <a:cubicBezTo>
                  <a:pt x="29" y="426"/>
                  <a:pt x="29" y="426"/>
                  <a:pt x="29" y="426"/>
                </a:cubicBezTo>
                <a:cubicBezTo>
                  <a:pt x="24" y="426"/>
                  <a:pt x="24" y="426"/>
                  <a:pt x="24" y="426"/>
                </a:cubicBezTo>
                <a:cubicBezTo>
                  <a:pt x="24" y="434"/>
                  <a:pt x="24" y="434"/>
                  <a:pt x="24" y="434"/>
                </a:cubicBezTo>
                <a:cubicBezTo>
                  <a:pt x="30" y="439"/>
                  <a:pt x="30" y="439"/>
                  <a:pt x="30" y="439"/>
                </a:cubicBezTo>
                <a:cubicBezTo>
                  <a:pt x="24" y="446"/>
                  <a:pt x="24" y="446"/>
                  <a:pt x="24" y="446"/>
                </a:cubicBezTo>
                <a:cubicBezTo>
                  <a:pt x="27" y="449"/>
                  <a:pt x="27" y="449"/>
                  <a:pt x="27" y="449"/>
                </a:cubicBezTo>
                <a:cubicBezTo>
                  <a:pt x="28" y="455"/>
                  <a:pt x="28" y="455"/>
                  <a:pt x="28" y="455"/>
                </a:cubicBezTo>
                <a:cubicBezTo>
                  <a:pt x="34" y="458"/>
                  <a:pt x="34" y="458"/>
                  <a:pt x="34" y="458"/>
                </a:cubicBezTo>
                <a:cubicBezTo>
                  <a:pt x="38" y="463"/>
                  <a:pt x="38" y="463"/>
                  <a:pt x="38" y="463"/>
                </a:cubicBezTo>
                <a:cubicBezTo>
                  <a:pt x="33" y="470"/>
                  <a:pt x="33" y="470"/>
                  <a:pt x="33" y="470"/>
                </a:cubicBezTo>
                <a:cubicBezTo>
                  <a:pt x="36" y="474"/>
                  <a:pt x="36" y="474"/>
                  <a:pt x="36" y="474"/>
                </a:cubicBezTo>
                <a:cubicBezTo>
                  <a:pt x="37" y="482"/>
                  <a:pt x="37" y="482"/>
                  <a:pt x="37" y="482"/>
                </a:cubicBezTo>
                <a:cubicBezTo>
                  <a:pt x="32" y="484"/>
                  <a:pt x="32" y="484"/>
                  <a:pt x="32" y="484"/>
                </a:cubicBezTo>
                <a:cubicBezTo>
                  <a:pt x="35" y="492"/>
                  <a:pt x="35" y="492"/>
                  <a:pt x="35" y="492"/>
                </a:cubicBezTo>
                <a:cubicBezTo>
                  <a:pt x="41" y="491"/>
                  <a:pt x="41" y="491"/>
                  <a:pt x="41" y="491"/>
                </a:cubicBezTo>
                <a:cubicBezTo>
                  <a:pt x="47" y="497"/>
                  <a:pt x="47" y="497"/>
                  <a:pt x="47" y="497"/>
                </a:cubicBezTo>
                <a:cubicBezTo>
                  <a:pt x="50" y="508"/>
                  <a:pt x="50" y="508"/>
                  <a:pt x="50" y="508"/>
                </a:cubicBezTo>
                <a:cubicBezTo>
                  <a:pt x="44" y="514"/>
                  <a:pt x="44" y="514"/>
                  <a:pt x="44" y="514"/>
                </a:cubicBezTo>
                <a:cubicBezTo>
                  <a:pt x="47" y="520"/>
                  <a:pt x="47" y="520"/>
                  <a:pt x="47" y="520"/>
                </a:cubicBezTo>
                <a:cubicBezTo>
                  <a:pt x="53" y="520"/>
                  <a:pt x="53" y="520"/>
                  <a:pt x="53" y="520"/>
                </a:cubicBezTo>
                <a:cubicBezTo>
                  <a:pt x="59" y="525"/>
                  <a:pt x="59" y="525"/>
                  <a:pt x="59" y="525"/>
                </a:cubicBezTo>
                <a:cubicBezTo>
                  <a:pt x="63" y="521"/>
                  <a:pt x="63" y="521"/>
                  <a:pt x="63" y="521"/>
                </a:cubicBezTo>
                <a:cubicBezTo>
                  <a:pt x="63" y="536"/>
                  <a:pt x="63" y="536"/>
                  <a:pt x="63" y="536"/>
                </a:cubicBezTo>
                <a:cubicBezTo>
                  <a:pt x="66" y="542"/>
                  <a:pt x="66" y="542"/>
                  <a:pt x="66" y="542"/>
                </a:cubicBezTo>
                <a:cubicBezTo>
                  <a:pt x="57" y="550"/>
                  <a:pt x="57" y="550"/>
                  <a:pt x="57" y="550"/>
                </a:cubicBezTo>
                <a:cubicBezTo>
                  <a:pt x="51" y="559"/>
                  <a:pt x="51" y="559"/>
                  <a:pt x="51" y="559"/>
                </a:cubicBezTo>
                <a:cubicBezTo>
                  <a:pt x="57" y="566"/>
                  <a:pt x="57" y="566"/>
                  <a:pt x="57" y="566"/>
                </a:cubicBezTo>
                <a:cubicBezTo>
                  <a:pt x="58" y="575"/>
                  <a:pt x="58" y="575"/>
                  <a:pt x="58" y="575"/>
                </a:cubicBezTo>
                <a:cubicBezTo>
                  <a:pt x="52" y="579"/>
                  <a:pt x="52" y="579"/>
                  <a:pt x="52" y="579"/>
                </a:cubicBezTo>
                <a:cubicBezTo>
                  <a:pt x="51" y="587"/>
                  <a:pt x="51" y="587"/>
                  <a:pt x="51" y="587"/>
                </a:cubicBezTo>
                <a:cubicBezTo>
                  <a:pt x="41" y="597"/>
                  <a:pt x="41" y="597"/>
                  <a:pt x="41" y="597"/>
                </a:cubicBezTo>
                <a:cubicBezTo>
                  <a:pt x="41" y="608"/>
                  <a:pt x="41" y="608"/>
                  <a:pt x="41" y="608"/>
                </a:cubicBezTo>
                <a:cubicBezTo>
                  <a:pt x="58" y="619"/>
                  <a:pt x="58" y="619"/>
                  <a:pt x="58" y="619"/>
                </a:cubicBezTo>
                <a:cubicBezTo>
                  <a:pt x="51" y="629"/>
                  <a:pt x="51" y="629"/>
                  <a:pt x="51" y="629"/>
                </a:cubicBezTo>
                <a:cubicBezTo>
                  <a:pt x="44" y="631"/>
                  <a:pt x="44" y="631"/>
                  <a:pt x="44" y="631"/>
                </a:cubicBezTo>
                <a:cubicBezTo>
                  <a:pt x="34" y="639"/>
                  <a:pt x="34" y="639"/>
                  <a:pt x="34" y="639"/>
                </a:cubicBezTo>
                <a:cubicBezTo>
                  <a:pt x="41" y="654"/>
                  <a:pt x="41" y="654"/>
                  <a:pt x="41" y="654"/>
                </a:cubicBezTo>
                <a:cubicBezTo>
                  <a:pt x="35" y="660"/>
                  <a:pt x="35" y="660"/>
                  <a:pt x="35" y="660"/>
                </a:cubicBezTo>
                <a:cubicBezTo>
                  <a:pt x="38" y="667"/>
                  <a:pt x="38" y="667"/>
                  <a:pt x="38" y="667"/>
                </a:cubicBezTo>
                <a:cubicBezTo>
                  <a:pt x="45" y="669"/>
                  <a:pt x="45" y="669"/>
                  <a:pt x="45" y="669"/>
                </a:cubicBezTo>
                <a:cubicBezTo>
                  <a:pt x="50" y="667"/>
                  <a:pt x="50" y="667"/>
                  <a:pt x="50" y="667"/>
                </a:cubicBezTo>
                <a:cubicBezTo>
                  <a:pt x="71" y="666"/>
                  <a:pt x="71" y="666"/>
                  <a:pt x="71" y="666"/>
                </a:cubicBezTo>
                <a:cubicBezTo>
                  <a:pt x="83" y="681"/>
                  <a:pt x="83" y="681"/>
                  <a:pt x="83" y="681"/>
                </a:cubicBezTo>
                <a:cubicBezTo>
                  <a:pt x="84" y="689"/>
                  <a:pt x="84" y="689"/>
                  <a:pt x="84" y="689"/>
                </a:cubicBezTo>
                <a:cubicBezTo>
                  <a:pt x="94" y="689"/>
                  <a:pt x="94" y="689"/>
                  <a:pt x="94" y="689"/>
                </a:cubicBezTo>
                <a:cubicBezTo>
                  <a:pt x="98" y="693"/>
                  <a:pt x="98" y="693"/>
                  <a:pt x="98" y="693"/>
                </a:cubicBezTo>
                <a:cubicBezTo>
                  <a:pt x="85" y="710"/>
                  <a:pt x="85" y="710"/>
                  <a:pt x="85" y="710"/>
                </a:cubicBezTo>
                <a:cubicBezTo>
                  <a:pt x="88" y="721"/>
                  <a:pt x="88" y="721"/>
                  <a:pt x="88" y="721"/>
                </a:cubicBezTo>
                <a:cubicBezTo>
                  <a:pt x="90" y="726"/>
                  <a:pt x="90" y="726"/>
                  <a:pt x="90" y="726"/>
                </a:cubicBezTo>
                <a:cubicBezTo>
                  <a:pt x="99" y="726"/>
                  <a:pt x="99" y="726"/>
                  <a:pt x="99" y="726"/>
                </a:cubicBezTo>
                <a:cubicBezTo>
                  <a:pt x="105" y="730"/>
                  <a:pt x="105" y="730"/>
                  <a:pt x="105" y="730"/>
                </a:cubicBezTo>
                <a:cubicBezTo>
                  <a:pt x="107" y="737"/>
                  <a:pt x="107" y="737"/>
                  <a:pt x="107" y="737"/>
                </a:cubicBezTo>
                <a:cubicBezTo>
                  <a:pt x="100" y="739"/>
                  <a:pt x="100" y="739"/>
                  <a:pt x="100" y="739"/>
                </a:cubicBezTo>
                <a:cubicBezTo>
                  <a:pt x="95" y="747"/>
                  <a:pt x="95" y="747"/>
                  <a:pt x="95" y="747"/>
                </a:cubicBezTo>
                <a:cubicBezTo>
                  <a:pt x="93" y="758"/>
                  <a:pt x="93" y="758"/>
                  <a:pt x="93" y="758"/>
                </a:cubicBezTo>
                <a:close/>
                <a:moveTo>
                  <a:pt x="188" y="63"/>
                </a:moveTo>
                <a:cubicBezTo>
                  <a:pt x="184" y="67"/>
                  <a:pt x="185" y="71"/>
                  <a:pt x="185" y="74"/>
                </a:cubicBezTo>
                <a:cubicBezTo>
                  <a:pt x="185" y="76"/>
                  <a:pt x="184" y="86"/>
                  <a:pt x="182" y="91"/>
                </a:cubicBezTo>
                <a:cubicBezTo>
                  <a:pt x="180" y="97"/>
                  <a:pt x="179" y="105"/>
                  <a:pt x="179" y="109"/>
                </a:cubicBezTo>
                <a:cubicBezTo>
                  <a:pt x="179" y="112"/>
                  <a:pt x="186" y="111"/>
                  <a:pt x="190" y="106"/>
                </a:cubicBezTo>
                <a:cubicBezTo>
                  <a:pt x="194" y="101"/>
                  <a:pt x="198" y="100"/>
                  <a:pt x="203" y="100"/>
                </a:cubicBezTo>
                <a:cubicBezTo>
                  <a:pt x="207" y="100"/>
                  <a:pt x="216" y="90"/>
                  <a:pt x="216" y="87"/>
                </a:cubicBezTo>
                <a:cubicBezTo>
                  <a:pt x="217" y="83"/>
                  <a:pt x="209" y="73"/>
                  <a:pt x="206" y="70"/>
                </a:cubicBezTo>
                <a:cubicBezTo>
                  <a:pt x="203" y="66"/>
                  <a:pt x="199" y="68"/>
                  <a:pt x="198" y="68"/>
                </a:cubicBezTo>
                <a:cubicBezTo>
                  <a:pt x="198" y="69"/>
                  <a:pt x="196" y="69"/>
                  <a:pt x="196" y="66"/>
                </a:cubicBezTo>
                <a:cubicBezTo>
                  <a:pt x="195" y="63"/>
                  <a:pt x="193" y="62"/>
                  <a:pt x="191" y="62"/>
                </a:cubicBezTo>
                <a:cubicBezTo>
                  <a:pt x="189" y="61"/>
                  <a:pt x="188" y="63"/>
                  <a:pt x="188" y="63"/>
                </a:cubicBezTo>
                <a:close/>
                <a:moveTo>
                  <a:pt x="138" y="50"/>
                </a:moveTo>
                <a:cubicBezTo>
                  <a:pt x="136" y="51"/>
                  <a:pt x="135" y="58"/>
                  <a:pt x="132" y="57"/>
                </a:cubicBezTo>
                <a:cubicBezTo>
                  <a:pt x="130" y="56"/>
                  <a:pt x="122" y="53"/>
                  <a:pt x="120" y="51"/>
                </a:cubicBezTo>
                <a:cubicBezTo>
                  <a:pt x="118" y="49"/>
                  <a:pt x="120" y="44"/>
                  <a:pt x="124" y="45"/>
                </a:cubicBezTo>
                <a:cubicBezTo>
                  <a:pt x="128" y="45"/>
                  <a:pt x="133" y="45"/>
                  <a:pt x="128" y="39"/>
                </a:cubicBezTo>
                <a:cubicBezTo>
                  <a:pt x="124" y="34"/>
                  <a:pt x="123" y="35"/>
                  <a:pt x="128" y="29"/>
                </a:cubicBezTo>
                <a:cubicBezTo>
                  <a:pt x="132" y="24"/>
                  <a:pt x="131" y="20"/>
                  <a:pt x="130" y="16"/>
                </a:cubicBezTo>
                <a:cubicBezTo>
                  <a:pt x="130" y="12"/>
                  <a:pt x="141" y="12"/>
                  <a:pt x="141" y="9"/>
                </a:cubicBezTo>
                <a:cubicBezTo>
                  <a:pt x="142" y="5"/>
                  <a:pt x="143" y="0"/>
                  <a:pt x="148" y="7"/>
                </a:cubicBezTo>
                <a:cubicBezTo>
                  <a:pt x="152" y="13"/>
                  <a:pt x="154" y="16"/>
                  <a:pt x="157" y="17"/>
                </a:cubicBezTo>
                <a:cubicBezTo>
                  <a:pt x="160" y="18"/>
                  <a:pt x="156" y="21"/>
                  <a:pt x="155" y="24"/>
                </a:cubicBezTo>
                <a:cubicBezTo>
                  <a:pt x="154" y="27"/>
                  <a:pt x="157" y="33"/>
                  <a:pt x="156" y="34"/>
                </a:cubicBezTo>
                <a:cubicBezTo>
                  <a:pt x="156" y="36"/>
                  <a:pt x="146" y="39"/>
                  <a:pt x="145" y="40"/>
                </a:cubicBezTo>
                <a:cubicBezTo>
                  <a:pt x="145" y="41"/>
                  <a:pt x="153" y="41"/>
                  <a:pt x="156" y="39"/>
                </a:cubicBezTo>
                <a:cubicBezTo>
                  <a:pt x="160" y="37"/>
                  <a:pt x="160" y="38"/>
                  <a:pt x="160" y="42"/>
                </a:cubicBezTo>
                <a:cubicBezTo>
                  <a:pt x="160" y="45"/>
                  <a:pt x="166" y="48"/>
                  <a:pt x="167" y="45"/>
                </a:cubicBezTo>
                <a:cubicBezTo>
                  <a:pt x="167" y="42"/>
                  <a:pt x="173" y="44"/>
                  <a:pt x="175" y="50"/>
                </a:cubicBezTo>
                <a:cubicBezTo>
                  <a:pt x="177" y="57"/>
                  <a:pt x="175" y="63"/>
                  <a:pt x="175" y="66"/>
                </a:cubicBezTo>
                <a:cubicBezTo>
                  <a:pt x="175" y="69"/>
                  <a:pt x="178" y="72"/>
                  <a:pt x="178" y="76"/>
                </a:cubicBezTo>
                <a:cubicBezTo>
                  <a:pt x="178" y="80"/>
                  <a:pt x="170" y="84"/>
                  <a:pt x="166" y="85"/>
                </a:cubicBezTo>
                <a:cubicBezTo>
                  <a:pt x="163" y="85"/>
                  <a:pt x="153" y="75"/>
                  <a:pt x="148" y="76"/>
                </a:cubicBezTo>
                <a:cubicBezTo>
                  <a:pt x="143" y="77"/>
                  <a:pt x="142" y="71"/>
                  <a:pt x="140" y="68"/>
                </a:cubicBezTo>
                <a:cubicBezTo>
                  <a:pt x="138" y="64"/>
                  <a:pt x="136" y="66"/>
                  <a:pt x="136" y="61"/>
                </a:cubicBezTo>
                <a:cubicBezTo>
                  <a:pt x="137" y="57"/>
                  <a:pt x="141" y="54"/>
                  <a:pt x="141" y="52"/>
                </a:cubicBezTo>
                <a:cubicBezTo>
                  <a:pt x="140" y="50"/>
                  <a:pt x="138" y="50"/>
                  <a:pt x="138" y="50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10" name="Краснодарский край">
            <a:extLst>
              <a:ext uri="{FF2B5EF4-FFF2-40B4-BE49-F238E27FC236}">
                <a16:creationId xmlns:a16="http://schemas.microsoft.com/office/drawing/2014/main" xmlns="" id="{420493CB-4D83-79A7-78C6-337633809A02}"/>
              </a:ext>
            </a:extLst>
          </p:cNvPr>
          <p:cNvSpPr>
            <a:spLocks noEditPoints="1"/>
          </p:cNvSpPr>
          <p:nvPr/>
        </p:nvSpPr>
        <p:spPr bwMode="auto">
          <a:xfrm>
            <a:off x="863098" y="4856676"/>
            <a:ext cx="456424" cy="505431"/>
          </a:xfrm>
          <a:custGeom>
            <a:avLst/>
            <a:gdLst>
              <a:gd name="T0" fmla="*/ 88 w 89"/>
              <a:gd name="T1" fmla="*/ 67 h 111"/>
              <a:gd name="T2" fmla="*/ 80 w 89"/>
              <a:gd name="T3" fmla="*/ 70 h 111"/>
              <a:gd name="T4" fmla="*/ 71 w 89"/>
              <a:gd name="T5" fmla="*/ 68 h 111"/>
              <a:gd name="T6" fmla="*/ 70 w 89"/>
              <a:gd name="T7" fmla="*/ 75 h 111"/>
              <a:gd name="T8" fmla="*/ 72 w 89"/>
              <a:gd name="T9" fmla="*/ 81 h 111"/>
              <a:gd name="T10" fmla="*/ 72 w 89"/>
              <a:gd name="T11" fmla="*/ 86 h 111"/>
              <a:gd name="T12" fmla="*/ 74 w 89"/>
              <a:gd name="T13" fmla="*/ 92 h 111"/>
              <a:gd name="T14" fmla="*/ 65 w 89"/>
              <a:gd name="T15" fmla="*/ 97 h 111"/>
              <a:gd name="T16" fmla="*/ 64 w 89"/>
              <a:gd name="T17" fmla="*/ 106 h 111"/>
              <a:gd name="T18" fmla="*/ 59 w 89"/>
              <a:gd name="T19" fmla="*/ 111 h 111"/>
              <a:gd name="T20" fmla="*/ 51 w 89"/>
              <a:gd name="T21" fmla="*/ 109 h 111"/>
              <a:gd name="T22" fmla="*/ 46 w 89"/>
              <a:gd name="T23" fmla="*/ 103 h 111"/>
              <a:gd name="T24" fmla="*/ 39 w 89"/>
              <a:gd name="T25" fmla="*/ 107 h 111"/>
              <a:gd name="T26" fmla="*/ 33 w 89"/>
              <a:gd name="T27" fmla="*/ 110 h 111"/>
              <a:gd name="T28" fmla="*/ 31 w 89"/>
              <a:gd name="T29" fmla="*/ 111 h 111"/>
              <a:gd name="T30" fmla="*/ 22 w 89"/>
              <a:gd name="T31" fmla="*/ 103 h 111"/>
              <a:gd name="T32" fmla="*/ 18 w 89"/>
              <a:gd name="T33" fmla="*/ 104 h 111"/>
              <a:gd name="T34" fmla="*/ 18 w 89"/>
              <a:gd name="T35" fmla="*/ 98 h 111"/>
              <a:gd name="T36" fmla="*/ 17 w 89"/>
              <a:gd name="T37" fmla="*/ 74 h 111"/>
              <a:gd name="T38" fmla="*/ 8 w 89"/>
              <a:gd name="T39" fmla="*/ 55 h 111"/>
              <a:gd name="T40" fmla="*/ 7 w 89"/>
              <a:gd name="T41" fmla="*/ 42 h 111"/>
              <a:gd name="T42" fmla="*/ 2 w 89"/>
              <a:gd name="T43" fmla="*/ 32 h 111"/>
              <a:gd name="T44" fmla="*/ 3 w 89"/>
              <a:gd name="T45" fmla="*/ 22 h 111"/>
              <a:gd name="T46" fmla="*/ 6 w 89"/>
              <a:gd name="T47" fmla="*/ 14 h 111"/>
              <a:gd name="T48" fmla="*/ 13 w 89"/>
              <a:gd name="T49" fmla="*/ 21 h 111"/>
              <a:gd name="T50" fmla="*/ 21 w 89"/>
              <a:gd name="T51" fmla="*/ 25 h 111"/>
              <a:gd name="T52" fmla="*/ 26 w 89"/>
              <a:gd name="T53" fmla="*/ 19 h 111"/>
              <a:gd name="T54" fmla="*/ 38 w 89"/>
              <a:gd name="T55" fmla="*/ 18 h 111"/>
              <a:gd name="T56" fmla="*/ 47 w 89"/>
              <a:gd name="T57" fmla="*/ 18 h 111"/>
              <a:gd name="T58" fmla="*/ 43 w 89"/>
              <a:gd name="T59" fmla="*/ 4 h 111"/>
              <a:gd name="T60" fmla="*/ 54 w 89"/>
              <a:gd name="T61" fmla="*/ 5 h 111"/>
              <a:gd name="T62" fmla="*/ 61 w 89"/>
              <a:gd name="T63" fmla="*/ 3 h 111"/>
              <a:gd name="T64" fmla="*/ 61 w 89"/>
              <a:gd name="T65" fmla="*/ 3 h 111"/>
              <a:gd name="T66" fmla="*/ 64 w 89"/>
              <a:gd name="T67" fmla="*/ 20 h 111"/>
              <a:gd name="T68" fmla="*/ 72 w 89"/>
              <a:gd name="T69" fmla="*/ 21 h 111"/>
              <a:gd name="T70" fmla="*/ 82 w 89"/>
              <a:gd name="T71" fmla="*/ 31 h 111"/>
              <a:gd name="T72" fmla="*/ 80 w 89"/>
              <a:gd name="T73" fmla="*/ 35 h 111"/>
              <a:gd name="T74" fmla="*/ 78 w 89"/>
              <a:gd name="T75" fmla="*/ 43 h 111"/>
              <a:gd name="T76" fmla="*/ 89 w 89"/>
              <a:gd name="T77" fmla="*/ 55 h 111"/>
              <a:gd name="T78" fmla="*/ 88 w 89"/>
              <a:gd name="T79" fmla="*/ 67 h 111"/>
              <a:gd name="T80" fmla="*/ 28 w 89"/>
              <a:gd name="T81" fmla="*/ 53 h 111"/>
              <a:gd name="T82" fmla="*/ 29 w 89"/>
              <a:gd name="T83" fmla="*/ 62 h 111"/>
              <a:gd name="T84" fmla="*/ 36 w 89"/>
              <a:gd name="T85" fmla="*/ 67 h 111"/>
              <a:gd name="T86" fmla="*/ 44 w 89"/>
              <a:gd name="T87" fmla="*/ 71 h 111"/>
              <a:gd name="T88" fmla="*/ 38 w 89"/>
              <a:gd name="T89" fmla="*/ 76 h 111"/>
              <a:gd name="T90" fmla="*/ 36 w 89"/>
              <a:gd name="T91" fmla="*/ 84 h 111"/>
              <a:gd name="T92" fmla="*/ 34 w 89"/>
              <a:gd name="T93" fmla="*/ 90 h 111"/>
              <a:gd name="T94" fmla="*/ 24 w 89"/>
              <a:gd name="T95" fmla="*/ 91 h 111"/>
              <a:gd name="T96" fmla="*/ 30 w 89"/>
              <a:gd name="T97" fmla="*/ 101 h 111"/>
              <a:gd name="T98" fmla="*/ 39 w 89"/>
              <a:gd name="T99" fmla="*/ 94 h 111"/>
              <a:gd name="T100" fmla="*/ 50 w 89"/>
              <a:gd name="T101" fmla="*/ 85 h 111"/>
              <a:gd name="T102" fmla="*/ 54 w 89"/>
              <a:gd name="T103" fmla="*/ 79 h 111"/>
              <a:gd name="T104" fmla="*/ 50 w 89"/>
              <a:gd name="T105" fmla="*/ 67 h 111"/>
              <a:gd name="T106" fmla="*/ 43 w 89"/>
              <a:gd name="T107" fmla="*/ 60 h 111"/>
              <a:gd name="T108" fmla="*/ 34 w 89"/>
              <a:gd name="T109" fmla="*/ 55 h 111"/>
              <a:gd name="T110" fmla="*/ 28 w 89"/>
              <a:gd name="T111" fmla="*/ 5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9" h="111">
                <a:moveTo>
                  <a:pt x="88" y="67"/>
                </a:moveTo>
                <a:cubicBezTo>
                  <a:pt x="85" y="68"/>
                  <a:pt x="82" y="71"/>
                  <a:pt x="80" y="70"/>
                </a:cubicBezTo>
                <a:cubicBezTo>
                  <a:pt x="77" y="69"/>
                  <a:pt x="74" y="65"/>
                  <a:pt x="71" y="68"/>
                </a:cubicBezTo>
                <a:cubicBezTo>
                  <a:pt x="68" y="71"/>
                  <a:pt x="72" y="74"/>
                  <a:pt x="70" y="75"/>
                </a:cubicBezTo>
                <a:cubicBezTo>
                  <a:pt x="68" y="77"/>
                  <a:pt x="71" y="80"/>
                  <a:pt x="72" y="81"/>
                </a:cubicBezTo>
                <a:cubicBezTo>
                  <a:pt x="73" y="82"/>
                  <a:pt x="73" y="85"/>
                  <a:pt x="72" y="86"/>
                </a:cubicBezTo>
                <a:cubicBezTo>
                  <a:pt x="71" y="88"/>
                  <a:pt x="75" y="91"/>
                  <a:pt x="74" y="92"/>
                </a:cubicBezTo>
                <a:cubicBezTo>
                  <a:pt x="73" y="93"/>
                  <a:pt x="65" y="97"/>
                  <a:pt x="65" y="97"/>
                </a:cubicBezTo>
                <a:cubicBezTo>
                  <a:pt x="65" y="97"/>
                  <a:pt x="66" y="104"/>
                  <a:pt x="64" y="106"/>
                </a:cubicBezTo>
                <a:cubicBezTo>
                  <a:pt x="63" y="109"/>
                  <a:pt x="60" y="111"/>
                  <a:pt x="59" y="111"/>
                </a:cubicBezTo>
                <a:cubicBezTo>
                  <a:pt x="57" y="111"/>
                  <a:pt x="52" y="111"/>
                  <a:pt x="51" y="109"/>
                </a:cubicBezTo>
                <a:cubicBezTo>
                  <a:pt x="50" y="108"/>
                  <a:pt x="48" y="103"/>
                  <a:pt x="46" y="103"/>
                </a:cubicBezTo>
                <a:cubicBezTo>
                  <a:pt x="44" y="104"/>
                  <a:pt x="40" y="106"/>
                  <a:pt x="39" y="107"/>
                </a:cubicBezTo>
                <a:cubicBezTo>
                  <a:pt x="38" y="107"/>
                  <a:pt x="34" y="108"/>
                  <a:pt x="33" y="110"/>
                </a:cubicBezTo>
                <a:cubicBezTo>
                  <a:pt x="32" y="110"/>
                  <a:pt x="32" y="111"/>
                  <a:pt x="31" y="111"/>
                </a:cubicBezTo>
                <a:cubicBezTo>
                  <a:pt x="28" y="108"/>
                  <a:pt x="24" y="105"/>
                  <a:pt x="22" y="103"/>
                </a:cubicBezTo>
                <a:cubicBezTo>
                  <a:pt x="22" y="102"/>
                  <a:pt x="20" y="103"/>
                  <a:pt x="18" y="104"/>
                </a:cubicBezTo>
                <a:cubicBezTo>
                  <a:pt x="18" y="102"/>
                  <a:pt x="18" y="100"/>
                  <a:pt x="18" y="98"/>
                </a:cubicBezTo>
                <a:cubicBezTo>
                  <a:pt x="18" y="93"/>
                  <a:pt x="18" y="80"/>
                  <a:pt x="17" y="74"/>
                </a:cubicBezTo>
                <a:cubicBezTo>
                  <a:pt x="17" y="69"/>
                  <a:pt x="9" y="58"/>
                  <a:pt x="8" y="55"/>
                </a:cubicBezTo>
                <a:cubicBezTo>
                  <a:pt x="8" y="51"/>
                  <a:pt x="11" y="46"/>
                  <a:pt x="7" y="42"/>
                </a:cubicBezTo>
                <a:cubicBezTo>
                  <a:pt x="4" y="39"/>
                  <a:pt x="0" y="36"/>
                  <a:pt x="2" y="32"/>
                </a:cubicBezTo>
                <a:cubicBezTo>
                  <a:pt x="4" y="28"/>
                  <a:pt x="6" y="25"/>
                  <a:pt x="3" y="22"/>
                </a:cubicBezTo>
                <a:cubicBezTo>
                  <a:pt x="0" y="19"/>
                  <a:pt x="4" y="14"/>
                  <a:pt x="6" y="14"/>
                </a:cubicBezTo>
                <a:cubicBezTo>
                  <a:pt x="9" y="14"/>
                  <a:pt x="12" y="17"/>
                  <a:pt x="13" y="21"/>
                </a:cubicBezTo>
                <a:cubicBezTo>
                  <a:pt x="14" y="26"/>
                  <a:pt x="21" y="29"/>
                  <a:pt x="21" y="25"/>
                </a:cubicBezTo>
                <a:cubicBezTo>
                  <a:pt x="22" y="21"/>
                  <a:pt x="22" y="19"/>
                  <a:pt x="26" y="19"/>
                </a:cubicBezTo>
                <a:cubicBezTo>
                  <a:pt x="30" y="19"/>
                  <a:pt x="35" y="20"/>
                  <a:pt x="38" y="18"/>
                </a:cubicBezTo>
                <a:cubicBezTo>
                  <a:pt x="41" y="16"/>
                  <a:pt x="48" y="25"/>
                  <a:pt x="47" y="18"/>
                </a:cubicBezTo>
                <a:cubicBezTo>
                  <a:pt x="45" y="11"/>
                  <a:pt x="41" y="7"/>
                  <a:pt x="43" y="4"/>
                </a:cubicBezTo>
                <a:cubicBezTo>
                  <a:pt x="46" y="1"/>
                  <a:pt x="54" y="0"/>
                  <a:pt x="54" y="5"/>
                </a:cubicBezTo>
                <a:cubicBezTo>
                  <a:pt x="55" y="9"/>
                  <a:pt x="59" y="4"/>
                  <a:pt x="61" y="3"/>
                </a:cubicBezTo>
                <a:cubicBezTo>
                  <a:pt x="61" y="3"/>
                  <a:pt x="61" y="3"/>
                  <a:pt x="61" y="3"/>
                </a:cubicBezTo>
                <a:cubicBezTo>
                  <a:pt x="62" y="8"/>
                  <a:pt x="64" y="19"/>
                  <a:pt x="64" y="20"/>
                </a:cubicBezTo>
                <a:cubicBezTo>
                  <a:pt x="65" y="22"/>
                  <a:pt x="70" y="22"/>
                  <a:pt x="72" y="21"/>
                </a:cubicBezTo>
                <a:cubicBezTo>
                  <a:pt x="75" y="20"/>
                  <a:pt x="82" y="31"/>
                  <a:pt x="82" y="31"/>
                </a:cubicBezTo>
                <a:cubicBezTo>
                  <a:pt x="82" y="31"/>
                  <a:pt x="80" y="34"/>
                  <a:pt x="80" y="35"/>
                </a:cubicBezTo>
                <a:cubicBezTo>
                  <a:pt x="80" y="36"/>
                  <a:pt x="80" y="43"/>
                  <a:pt x="78" y="43"/>
                </a:cubicBezTo>
                <a:cubicBezTo>
                  <a:pt x="77" y="43"/>
                  <a:pt x="89" y="55"/>
                  <a:pt x="89" y="55"/>
                </a:cubicBezTo>
                <a:cubicBezTo>
                  <a:pt x="88" y="67"/>
                  <a:pt x="88" y="67"/>
                  <a:pt x="88" y="67"/>
                </a:cubicBezTo>
                <a:close/>
                <a:moveTo>
                  <a:pt x="28" y="53"/>
                </a:moveTo>
                <a:cubicBezTo>
                  <a:pt x="27" y="59"/>
                  <a:pt x="28" y="60"/>
                  <a:pt x="29" y="62"/>
                </a:cubicBezTo>
                <a:cubicBezTo>
                  <a:pt x="30" y="65"/>
                  <a:pt x="32" y="66"/>
                  <a:pt x="36" y="67"/>
                </a:cubicBezTo>
                <a:cubicBezTo>
                  <a:pt x="40" y="68"/>
                  <a:pt x="45" y="67"/>
                  <a:pt x="44" y="71"/>
                </a:cubicBezTo>
                <a:cubicBezTo>
                  <a:pt x="43" y="75"/>
                  <a:pt x="41" y="73"/>
                  <a:pt x="38" y="76"/>
                </a:cubicBezTo>
                <a:cubicBezTo>
                  <a:pt x="36" y="79"/>
                  <a:pt x="36" y="83"/>
                  <a:pt x="36" y="84"/>
                </a:cubicBezTo>
                <a:cubicBezTo>
                  <a:pt x="37" y="85"/>
                  <a:pt x="39" y="90"/>
                  <a:pt x="34" y="90"/>
                </a:cubicBezTo>
                <a:cubicBezTo>
                  <a:pt x="29" y="90"/>
                  <a:pt x="24" y="88"/>
                  <a:pt x="24" y="91"/>
                </a:cubicBezTo>
                <a:cubicBezTo>
                  <a:pt x="24" y="93"/>
                  <a:pt x="30" y="101"/>
                  <a:pt x="30" y="101"/>
                </a:cubicBezTo>
                <a:cubicBezTo>
                  <a:pt x="30" y="101"/>
                  <a:pt x="37" y="98"/>
                  <a:pt x="39" y="94"/>
                </a:cubicBezTo>
                <a:cubicBezTo>
                  <a:pt x="41" y="89"/>
                  <a:pt x="49" y="81"/>
                  <a:pt x="50" y="85"/>
                </a:cubicBezTo>
                <a:cubicBezTo>
                  <a:pt x="51" y="88"/>
                  <a:pt x="54" y="84"/>
                  <a:pt x="54" y="79"/>
                </a:cubicBezTo>
                <a:cubicBezTo>
                  <a:pt x="55" y="73"/>
                  <a:pt x="55" y="72"/>
                  <a:pt x="50" y="67"/>
                </a:cubicBezTo>
                <a:cubicBezTo>
                  <a:pt x="45" y="62"/>
                  <a:pt x="49" y="61"/>
                  <a:pt x="43" y="60"/>
                </a:cubicBezTo>
                <a:cubicBezTo>
                  <a:pt x="38" y="59"/>
                  <a:pt x="34" y="57"/>
                  <a:pt x="34" y="55"/>
                </a:cubicBezTo>
                <a:cubicBezTo>
                  <a:pt x="34" y="53"/>
                  <a:pt x="28" y="53"/>
                  <a:pt x="28" y="53"/>
                </a:cubicBez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11" name="Алтайский край">
            <a:extLst>
              <a:ext uri="{FF2B5EF4-FFF2-40B4-BE49-F238E27FC236}">
                <a16:creationId xmlns:a16="http://schemas.microsoft.com/office/drawing/2014/main" xmlns="" id="{E1086BDB-6DAD-79AD-C56B-C37EA8BA874D}"/>
              </a:ext>
            </a:extLst>
          </p:cNvPr>
          <p:cNvSpPr>
            <a:spLocks/>
          </p:cNvSpPr>
          <p:nvPr/>
        </p:nvSpPr>
        <p:spPr bwMode="auto">
          <a:xfrm>
            <a:off x="4953736" y="5521832"/>
            <a:ext cx="834323" cy="509807"/>
          </a:xfrm>
          <a:custGeom>
            <a:avLst/>
            <a:gdLst>
              <a:gd name="T0" fmla="*/ 132 w 163"/>
              <a:gd name="T1" fmla="*/ 0 h 112"/>
              <a:gd name="T2" fmla="*/ 135 w 163"/>
              <a:gd name="T3" fmla="*/ 8 h 112"/>
              <a:gd name="T4" fmla="*/ 143 w 163"/>
              <a:gd name="T5" fmla="*/ 10 h 112"/>
              <a:gd name="T6" fmla="*/ 146 w 163"/>
              <a:gd name="T7" fmla="*/ 18 h 112"/>
              <a:gd name="T8" fmla="*/ 150 w 163"/>
              <a:gd name="T9" fmla="*/ 27 h 112"/>
              <a:gd name="T10" fmla="*/ 163 w 163"/>
              <a:gd name="T11" fmla="*/ 31 h 112"/>
              <a:gd name="T12" fmla="*/ 161 w 163"/>
              <a:gd name="T13" fmla="*/ 36 h 112"/>
              <a:gd name="T14" fmla="*/ 154 w 163"/>
              <a:gd name="T15" fmla="*/ 37 h 112"/>
              <a:gd name="T16" fmla="*/ 159 w 163"/>
              <a:gd name="T17" fmla="*/ 47 h 112"/>
              <a:gd name="T18" fmla="*/ 161 w 163"/>
              <a:gd name="T19" fmla="*/ 55 h 112"/>
              <a:gd name="T20" fmla="*/ 154 w 163"/>
              <a:gd name="T21" fmla="*/ 60 h 112"/>
              <a:gd name="T22" fmla="*/ 158 w 163"/>
              <a:gd name="T23" fmla="*/ 66 h 112"/>
              <a:gd name="T24" fmla="*/ 152 w 163"/>
              <a:gd name="T25" fmla="*/ 73 h 112"/>
              <a:gd name="T26" fmla="*/ 147 w 163"/>
              <a:gd name="T27" fmla="*/ 75 h 112"/>
              <a:gd name="T28" fmla="*/ 142 w 163"/>
              <a:gd name="T29" fmla="*/ 71 h 112"/>
              <a:gd name="T30" fmla="*/ 138 w 163"/>
              <a:gd name="T31" fmla="*/ 74 h 112"/>
              <a:gd name="T32" fmla="*/ 137 w 163"/>
              <a:gd name="T33" fmla="*/ 81 h 112"/>
              <a:gd name="T34" fmla="*/ 128 w 163"/>
              <a:gd name="T35" fmla="*/ 89 h 112"/>
              <a:gd name="T36" fmla="*/ 121 w 163"/>
              <a:gd name="T37" fmla="*/ 89 h 112"/>
              <a:gd name="T38" fmla="*/ 104 w 163"/>
              <a:gd name="T39" fmla="*/ 96 h 112"/>
              <a:gd name="T40" fmla="*/ 111 w 163"/>
              <a:gd name="T41" fmla="*/ 104 h 112"/>
              <a:gd name="T42" fmla="*/ 113 w 163"/>
              <a:gd name="T43" fmla="*/ 111 h 112"/>
              <a:gd name="T44" fmla="*/ 105 w 163"/>
              <a:gd name="T45" fmla="*/ 112 h 112"/>
              <a:gd name="T46" fmla="*/ 100 w 163"/>
              <a:gd name="T47" fmla="*/ 104 h 112"/>
              <a:gd name="T48" fmla="*/ 84 w 163"/>
              <a:gd name="T49" fmla="*/ 99 h 112"/>
              <a:gd name="T50" fmla="*/ 71 w 163"/>
              <a:gd name="T51" fmla="*/ 104 h 112"/>
              <a:gd name="T52" fmla="*/ 59 w 163"/>
              <a:gd name="T53" fmla="*/ 101 h 112"/>
              <a:gd name="T54" fmla="*/ 50 w 163"/>
              <a:gd name="T55" fmla="*/ 96 h 112"/>
              <a:gd name="T56" fmla="*/ 49 w 163"/>
              <a:gd name="T57" fmla="*/ 87 h 112"/>
              <a:gd name="T58" fmla="*/ 41 w 163"/>
              <a:gd name="T59" fmla="*/ 85 h 112"/>
              <a:gd name="T60" fmla="*/ 38 w 163"/>
              <a:gd name="T61" fmla="*/ 93 h 112"/>
              <a:gd name="T62" fmla="*/ 29 w 163"/>
              <a:gd name="T63" fmla="*/ 96 h 112"/>
              <a:gd name="T64" fmla="*/ 9 w 163"/>
              <a:gd name="T65" fmla="*/ 40 h 112"/>
              <a:gd name="T66" fmla="*/ 0 w 163"/>
              <a:gd name="T67" fmla="*/ 17 h 112"/>
              <a:gd name="T68" fmla="*/ 7 w 163"/>
              <a:gd name="T69" fmla="*/ 10 h 112"/>
              <a:gd name="T70" fmla="*/ 12 w 163"/>
              <a:gd name="T71" fmla="*/ 15 h 112"/>
              <a:gd name="T72" fmla="*/ 17 w 163"/>
              <a:gd name="T73" fmla="*/ 13 h 112"/>
              <a:gd name="T74" fmla="*/ 23 w 163"/>
              <a:gd name="T75" fmla="*/ 11 h 112"/>
              <a:gd name="T76" fmla="*/ 34 w 163"/>
              <a:gd name="T77" fmla="*/ 11 h 112"/>
              <a:gd name="T78" fmla="*/ 42 w 163"/>
              <a:gd name="T79" fmla="*/ 4 h 112"/>
              <a:gd name="T80" fmla="*/ 53 w 163"/>
              <a:gd name="T81" fmla="*/ 0 h 112"/>
              <a:gd name="T82" fmla="*/ 62 w 163"/>
              <a:gd name="T83" fmla="*/ 0 h 112"/>
              <a:gd name="T84" fmla="*/ 70 w 163"/>
              <a:gd name="T85" fmla="*/ 9 h 112"/>
              <a:gd name="T86" fmla="*/ 70 w 163"/>
              <a:gd name="T87" fmla="*/ 16 h 112"/>
              <a:gd name="T88" fmla="*/ 84 w 163"/>
              <a:gd name="T89" fmla="*/ 26 h 112"/>
              <a:gd name="T90" fmla="*/ 88 w 163"/>
              <a:gd name="T91" fmla="*/ 18 h 112"/>
              <a:gd name="T92" fmla="*/ 95 w 163"/>
              <a:gd name="T93" fmla="*/ 8 h 112"/>
              <a:gd name="T94" fmla="*/ 100 w 163"/>
              <a:gd name="T95" fmla="*/ 13 h 112"/>
              <a:gd name="T96" fmla="*/ 104 w 163"/>
              <a:gd name="T97" fmla="*/ 8 h 112"/>
              <a:gd name="T98" fmla="*/ 109 w 163"/>
              <a:gd name="T99" fmla="*/ 11 h 112"/>
              <a:gd name="T100" fmla="*/ 114 w 163"/>
              <a:gd name="T101" fmla="*/ 7 h 112"/>
              <a:gd name="T102" fmla="*/ 123 w 163"/>
              <a:gd name="T103" fmla="*/ 7 h 112"/>
              <a:gd name="T104" fmla="*/ 132 w 163"/>
              <a:gd name="T105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3" h="112">
                <a:moveTo>
                  <a:pt x="132" y="0"/>
                </a:moveTo>
                <a:cubicBezTo>
                  <a:pt x="135" y="8"/>
                  <a:pt x="135" y="8"/>
                  <a:pt x="135" y="8"/>
                </a:cubicBezTo>
                <a:cubicBezTo>
                  <a:pt x="143" y="10"/>
                  <a:pt x="143" y="10"/>
                  <a:pt x="143" y="10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0" y="27"/>
                  <a:pt x="150" y="27"/>
                  <a:pt x="150" y="27"/>
                </a:cubicBezTo>
                <a:cubicBezTo>
                  <a:pt x="163" y="31"/>
                  <a:pt x="163" y="31"/>
                  <a:pt x="163" y="31"/>
                </a:cubicBezTo>
                <a:cubicBezTo>
                  <a:pt x="161" y="36"/>
                  <a:pt x="161" y="36"/>
                  <a:pt x="161" y="36"/>
                </a:cubicBezTo>
                <a:cubicBezTo>
                  <a:pt x="154" y="37"/>
                  <a:pt x="154" y="37"/>
                  <a:pt x="154" y="37"/>
                </a:cubicBezTo>
                <a:cubicBezTo>
                  <a:pt x="159" y="47"/>
                  <a:pt x="159" y="47"/>
                  <a:pt x="159" y="47"/>
                </a:cubicBezTo>
                <a:cubicBezTo>
                  <a:pt x="161" y="55"/>
                  <a:pt x="161" y="55"/>
                  <a:pt x="161" y="55"/>
                </a:cubicBezTo>
                <a:cubicBezTo>
                  <a:pt x="154" y="60"/>
                  <a:pt x="154" y="60"/>
                  <a:pt x="154" y="60"/>
                </a:cubicBezTo>
                <a:cubicBezTo>
                  <a:pt x="158" y="66"/>
                  <a:pt x="158" y="66"/>
                  <a:pt x="158" y="66"/>
                </a:cubicBezTo>
                <a:cubicBezTo>
                  <a:pt x="152" y="73"/>
                  <a:pt x="152" y="73"/>
                  <a:pt x="152" y="73"/>
                </a:cubicBezTo>
                <a:cubicBezTo>
                  <a:pt x="147" y="75"/>
                  <a:pt x="147" y="75"/>
                  <a:pt x="147" y="75"/>
                </a:cubicBezTo>
                <a:cubicBezTo>
                  <a:pt x="142" y="71"/>
                  <a:pt x="142" y="71"/>
                  <a:pt x="142" y="71"/>
                </a:cubicBezTo>
                <a:cubicBezTo>
                  <a:pt x="138" y="74"/>
                  <a:pt x="138" y="74"/>
                  <a:pt x="138" y="74"/>
                </a:cubicBezTo>
                <a:cubicBezTo>
                  <a:pt x="137" y="81"/>
                  <a:pt x="137" y="81"/>
                  <a:pt x="137" y="81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21" y="89"/>
                  <a:pt x="121" y="89"/>
                  <a:pt x="121" y="89"/>
                </a:cubicBezTo>
                <a:cubicBezTo>
                  <a:pt x="104" y="96"/>
                  <a:pt x="104" y="96"/>
                  <a:pt x="104" y="96"/>
                </a:cubicBezTo>
                <a:cubicBezTo>
                  <a:pt x="111" y="104"/>
                  <a:pt x="111" y="104"/>
                  <a:pt x="111" y="104"/>
                </a:cubicBezTo>
                <a:cubicBezTo>
                  <a:pt x="113" y="111"/>
                  <a:pt x="113" y="111"/>
                  <a:pt x="113" y="111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04" y="110"/>
                  <a:pt x="103" y="107"/>
                  <a:pt x="100" y="104"/>
                </a:cubicBezTo>
                <a:cubicBezTo>
                  <a:pt x="93" y="98"/>
                  <a:pt x="86" y="96"/>
                  <a:pt x="84" y="99"/>
                </a:cubicBezTo>
                <a:cubicBezTo>
                  <a:pt x="82" y="101"/>
                  <a:pt x="75" y="105"/>
                  <a:pt x="71" y="104"/>
                </a:cubicBezTo>
                <a:cubicBezTo>
                  <a:pt x="67" y="102"/>
                  <a:pt x="63" y="105"/>
                  <a:pt x="59" y="101"/>
                </a:cubicBezTo>
                <a:cubicBezTo>
                  <a:pt x="55" y="98"/>
                  <a:pt x="52" y="99"/>
                  <a:pt x="50" y="96"/>
                </a:cubicBezTo>
                <a:cubicBezTo>
                  <a:pt x="49" y="93"/>
                  <a:pt x="49" y="90"/>
                  <a:pt x="49" y="87"/>
                </a:cubicBezTo>
                <a:cubicBezTo>
                  <a:pt x="50" y="84"/>
                  <a:pt x="45" y="84"/>
                  <a:pt x="41" y="85"/>
                </a:cubicBezTo>
                <a:cubicBezTo>
                  <a:pt x="37" y="85"/>
                  <a:pt x="38" y="93"/>
                  <a:pt x="38" y="93"/>
                </a:cubicBezTo>
                <a:cubicBezTo>
                  <a:pt x="29" y="96"/>
                  <a:pt x="29" y="96"/>
                  <a:pt x="29" y="96"/>
                </a:cubicBezTo>
                <a:cubicBezTo>
                  <a:pt x="29" y="96"/>
                  <a:pt x="11" y="50"/>
                  <a:pt x="9" y="40"/>
                </a:cubicBezTo>
                <a:cubicBezTo>
                  <a:pt x="7" y="33"/>
                  <a:pt x="3" y="23"/>
                  <a:pt x="0" y="17"/>
                </a:cubicBezTo>
                <a:cubicBezTo>
                  <a:pt x="7" y="10"/>
                  <a:pt x="7" y="10"/>
                  <a:pt x="7" y="10"/>
                </a:cubicBezTo>
                <a:cubicBezTo>
                  <a:pt x="12" y="15"/>
                  <a:pt x="12" y="15"/>
                  <a:pt x="12" y="15"/>
                </a:cubicBezTo>
                <a:cubicBezTo>
                  <a:pt x="17" y="13"/>
                  <a:pt x="17" y="13"/>
                  <a:pt x="17" y="13"/>
                </a:cubicBezTo>
                <a:cubicBezTo>
                  <a:pt x="23" y="11"/>
                  <a:pt x="23" y="11"/>
                  <a:pt x="23" y="11"/>
                </a:cubicBezTo>
                <a:cubicBezTo>
                  <a:pt x="34" y="11"/>
                  <a:pt x="34" y="11"/>
                  <a:pt x="34" y="11"/>
                </a:cubicBezTo>
                <a:cubicBezTo>
                  <a:pt x="42" y="4"/>
                  <a:pt x="42" y="4"/>
                  <a:pt x="42" y="4"/>
                </a:cubicBezTo>
                <a:cubicBezTo>
                  <a:pt x="53" y="0"/>
                  <a:pt x="53" y="0"/>
                  <a:pt x="53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70" y="9"/>
                  <a:pt x="70" y="9"/>
                  <a:pt x="70" y="9"/>
                </a:cubicBezTo>
                <a:cubicBezTo>
                  <a:pt x="70" y="16"/>
                  <a:pt x="70" y="16"/>
                  <a:pt x="70" y="16"/>
                </a:cubicBezTo>
                <a:cubicBezTo>
                  <a:pt x="84" y="26"/>
                  <a:pt x="84" y="26"/>
                  <a:pt x="84" y="26"/>
                </a:cubicBezTo>
                <a:cubicBezTo>
                  <a:pt x="88" y="18"/>
                  <a:pt x="88" y="18"/>
                  <a:pt x="88" y="18"/>
                </a:cubicBezTo>
                <a:cubicBezTo>
                  <a:pt x="95" y="8"/>
                  <a:pt x="95" y="8"/>
                  <a:pt x="95" y="8"/>
                </a:cubicBezTo>
                <a:cubicBezTo>
                  <a:pt x="100" y="13"/>
                  <a:pt x="100" y="13"/>
                  <a:pt x="100" y="13"/>
                </a:cubicBezTo>
                <a:cubicBezTo>
                  <a:pt x="104" y="8"/>
                  <a:pt x="104" y="8"/>
                  <a:pt x="104" y="8"/>
                </a:cubicBezTo>
                <a:cubicBezTo>
                  <a:pt x="109" y="11"/>
                  <a:pt x="109" y="11"/>
                  <a:pt x="109" y="11"/>
                </a:cubicBezTo>
                <a:cubicBezTo>
                  <a:pt x="114" y="7"/>
                  <a:pt x="114" y="7"/>
                  <a:pt x="114" y="7"/>
                </a:cubicBezTo>
                <a:cubicBezTo>
                  <a:pt x="123" y="7"/>
                  <a:pt x="123" y="7"/>
                  <a:pt x="123" y="7"/>
                </a:cubicBezTo>
                <a:lnTo>
                  <a:pt x="132" y="0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12" name="Р.Чувашия">
            <a:extLst>
              <a:ext uri="{FF2B5EF4-FFF2-40B4-BE49-F238E27FC236}">
                <a16:creationId xmlns:a16="http://schemas.microsoft.com/office/drawing/2014/main" xmlns="" id="{174F91B1-358B-668F-4C50-A90306D70AC0}"/>
              </a:ext>
            </a:extLst>
          </p:cNvPr>
          <p:cNvSpPr>
            <a:spLocks/>
          </p:cNvSpPr>
          <p:nvPr/>
        </p:nvSpPr>
        <p:spPr bwMode="auto">
          <a:xfrm>
            <a:off x="2499844" y="4340305"/>
            <a:ext cx="230665" cy="196921"/>
          </a:xfrm>
          <a:custGeom>
            <a:avLst/>
            <a:gdLst>
              <a:gd name="T0" fmla="*/ 0 w 94"/>
              <a:gd name="T1" fmla="*/ 50 h 90"/>
              <a:gd name="T2" fmla="*/ 23 w 94"/>
              <a:gd name="T3" fmla="*/ 32 h 90"/>
              <a:gd name="T4" fmla="*/ 23 w 94"/>
              <a:gd name="T5" fmla="*/ 15 h 90"/>
              <a:gd name="T6" fmla="*/ 44 w 94"/>
              <a:gd name="T7" fmla="*/ 0 h 90"/>
              <a:gd name="T8" fmla="*/ 56 w 94"/>
              <a:gd name="T9" fmla="*/ 7 h 90"/>
              <a:gd name="T10" fmla="*/ 83 w 94"/>
              <a:gd name="T11" fmla="*/ 7 h 90"/>
              <a:gd name="T12" fmla="*/ 83 w 94"/>
              <a:gd name="T13" fmla="*/ 17 h 90"/>
              <a:gd name="T14" fmla="*/ 94 w 94"/>
              <a:gd name="T15" fmla="*/ 27 h 90"/>
              <a:gd name="T16" fmla="*/ 85 w 94"/>
              <a:gd name="T17" fmla="*/ 40 h 90"/>
              <a:gd name="T18" fmla="*/ 94 w 94"/>
              <a:gd name="T19" fmla="*/ 54 h 90"/>
              <a:gd name="T20" fmla="*/ 90 w 94"/>
              <a:gd name="T21" fmla="*/ 57 h 90"/>
              <a:gd name="T22" fmla="*/ 65 w 94"/>
              <a:gd name="T23" fmla="*/ 65 h 90"/>
              <a:gd name="T24" fmla="*/ 65 w 94"/>
              <a:gd name="T25" fmla="*/ 84 h 90"/>
              <a:gd name="T26" fmla="*/ 48 w 94"/>
              <a:gd name="T27" fmla="*/ 90 h 90"/>
              <a:gd name="T28" fmla="*/ 33 w 94"/>
              <a:gd name="T29" fmla="*/ 84 h 90"/>
              <a:gd name="T30" fmla="*/ 21 w 94"/>
              <a:gd name="T31" fmla="*/ 88 h 90"/>
              <a:gd name="T32" fmla="*/ 4 w 94"/>
              <a:gd name="T33" fmla="*/ 77 h 90"/>
              <a:gd name="T34" fmla="*/ 4 w 94"/>
              <a:gd name="T35" fmla="*/ 77 h 90"/>
              <a:gd name="T36" fmla="*/ 2 w 94"/>
              <a:gd name="T37" fmla="*/ 67 h 90"/>
              <a:gd name="T38" fmla="*/ 6 w 94"/>
              <a:gd name="T39" fmla="*/ 65 h 90"/>
              <a:gd name="T40" fmla="*/ 6 w 94"/>
              <a:gd name="T41" fmla="*/ 52 h 90"/>
              <a:gd name="T42" fmla="*/ 0 w 94"/>
              <a:gd name="T43" fmla="*/ 5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4" h="90">
                <a:moveTo>
                  <a:pt x="0" y="50"/>
                </a:moveTo>
                <a:lnTo>
                  <a:pt x="23" y="32"/>
                </a:lnTo>
                <a:lnTo>
                  <a:pt x="23" y="15"/>
                </a:lnTo>
                <a:lnTo>
                  <a:pt x="44" y="0"/>
                </a:lnTo>
                <a:lnTo>
                  <a:pt x="56" y="7"/>
                </a:lnTo>
                <a:lnTo>
                  <a:pt x="83" y="7"/>
                </a:lnTo>
                <a:lnTo>
                  <a:pt x="83" y="17"/>
                </a:lnTo>
                <a:lnTo>
                  <a:pt x="94" y="27"/>
                </a:lnTo>
                <a:lnTo>
                  <a:pt x="85" y="40"/>
                </a:lnTo>
                <a:lnTo>
                  <a:pt x="94" y="54"/>
                </a:lnTo>
                <a:lnTo>
                  <a:pt x="90" y="57"/>
                </a:lnTo>
                <a:lnTo>
                  <a:pt x="65" y="65"/>
                </a:lnTo>
                <a:lnTo>
                  <a:pt x="65" y="84"/>
                </a:lnTo>
                <a:lnTo>
                  <a:pt x="48" y="90"/>
                </a:lnTo>
                <a:lnTo>
                  <a:pt x="33" y="84"/>
                </a:lnTo>
                <a:lnTo>
                  <a:pt x="21" y="88"/>
                </a:lnTo>
                <a:lnTo>
                  <a:pt x="4" y="77"/>
                </a:lnTo>
                <a:lnTo>
                  <a:pt x="4" y="77"/>
                </a:lnTo>
                <a:lnTo>
                  <a:pt x="2" y="67"/>
                </a:lnTo>
                <a:lnTo>
                  <a:pt x="6" y="65"/>
                </a:lnTo>
                <a:lnTo>
                  <a:pt x="6" y="52"/>
                </a:lnTo>
                <a:lnTo>
                  <a:pt x="0" y="50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13" name="Чеченская республика">
            <a:extLst>
              <a:ext uri="{FF2B5EF4-FFF2-40B4-BE49-F238E27FC236}">
                <a16:creationId xmlns:a16="http://schemas.microsoft.com/office/drawing/2014/main" xmlns="" id="{026D8E6E-6F8B-E368-B72C-58FD83809B81}"/>
              </a:ext>
            </a:extLst>
          </p:cNvPr>
          <p:cNvSpPr>
            <a:spLocks/>
          </p:cNvSpPr>
          <p:nvPr/>
        </p:nvSpPr>
        <p:spPr bwMode="auto">
          <a:xfrm>
            <a:off x="1334246" y="5589660"/>
            <a:ext cx="230665" cy="227553"/>
          </a:xfrm>
          <a:custGeom>
            <a:avLst/>
            <a:gdLst>
              <a:gd name="T0" fmla="*/ 0 w 45"/>
              <a:gd name="T1" fmla="*/ 36 h 50"/>
              <a:gd name="T2" fmla="*/ 9 w 45"/>
              <a:gd name="T3" fmla="*/ 29 h 50"/>
              <a:gd name="T4" fmla="*/ 14 w 45"/>
              <a:gd name="T5" fmla="*/ 15 h 50"/>
              <a:gd name="T6" fmla="*/ 7 w 45"/>
              <a:gd name="T7" fmla="*/ 6 h 50"/>
              <a:gd name="T8" fmla="*/ 14 w 45"/>
              <a:gd name="T9" fmla="*/ 5 h 50"/>
              <a:gd name="T10" fmla="*/ 18 w 45"/>
              <a:gd name="T11" fmla="*/ 0 h 50"/>
              <a:gd name="T12" fmla="*/ 24 w 45"/>
              <a:gd name="T13" fmla="*/ 6 h 50"/>
              <a:gd name="T14" fmla="*/ 29 w 45"/>
              <a:gd name="T15" fmla="*/ 6 h 50"/>
              <a:gd name="T16" fmla="*/ 35 w 45"/>
              <a:gd name="T17" fmla="*/ 12 h 50"/>
              <a:gd name="T18" fmla="*/ 38 w 45"/>
              <a:gd name="T19" fmla="*/ 16 h 50"/>
              <a:gd name="T20" fmla="*/ 45 w 45"/>
              <a:gd name="T21" fmla="*/ 16 h 50"/>
              <a:gd name="T22" fmla="*/ 45 w 45"/>
              <a:gd name="T23" fmla="*/ 25 h 50"/>
              <a:gd name="T24" fmla="*/ 30 w 45"/>
              <a:gd name="T25" fmla="*/ 35 h 50"/>
              <a:gd name="T26" fmla="*/ 27 w 45"/>
              <a:gd name="T27" fmla="*/ 45 h 50"/>
              <a:gd name="T28" fmla="*/ 22 w 45"/>
              <a:gd name="T29" fmla="*/ 40 h 50"/>
              <a:gd name="T30" fmla="*/ 18 w 45"/>
              <a:gd name="T31" fmla="*/ 43 h 50"/>
              <a:gd name="T32" fmla="*/ 8 w 45"/>
              <a:gd name="T33" fmla="*/ 46 h 50"/>
              <a:gd name="T34" fmla="*/ 1 w 45"/>
              <a:gd name="T35" fmla="*/ 50 h 50"/>
              <a:gd name="T36" fmla="*/ 1 w 45"/>
              <a:gd name="T37" fmla="*/ 43 h 50"/>
              <a:gd name="T38" fmla="*/ 0 w 45"/>
              <a:gd name="T39" fmla="*/ 3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" h="50">
                <a:moveTo>
                  <a:pt x="0" y="36"/>
                </a:moveTo>
                <a:cubicBezTo>
                  <a:pt x="4" y="34"/>
                  <a:pt x="8" y="31"/>
                  <a:pt x="9" y="29"/>
                </a:cubicBezTo>
                <a:cubicBezTo>
                  <a:pt x="10" y="24"/>
                  <a:pt x="14" y="15"/>
                  <a:pt x="14" y="15"/>
                </a:cubicBezTo>
                <a:cubicBezTo>
                  <a:pt x="14" y="15"/>
                  <a:pt x="7" y="8"/>
                  <a:pt x="7" y="6"/>
                </a:cubicBezTo>
                <a:cubicBezTo>
                  <a:pt x="7" y="4"/>
                  <a:pt x="13" y="6"/>
                  <a:pt x="14" y="5"/>
                </a:cubicBezTo>
                <a:cubicBezTo>
                  <a:pt x="15" y="4"/>
                  <a:pt x="18" y="0"/>
                  <a:pt x="18" y="0"/>
                </a:cubicBezTo>
                <a:cubicBezTo>
                  <a:pt x="18" y="0"/>
                  <a:pt x="23" y="6"/>
                  <a:pt x="24" y="6"/>
                </a:cubicBezTo>
                <a:cubicBezTo>
                  <a:pt x="24" y="6"/>
                  <a:pt x="26" y="6"/>
                  <a:pt x="29" y="6"/>
                </a:cubicBezTo>
                <a:cubicBezTo>
                  <a:pt x="30" y="7"/>
                  <a:pt x="33" y="10"/>
                  <a:pt x="35" y="12"/>
                </a:cubicBezTo>
                <a:cubicBezTo>
                  <a:pt x="37" y="14"/>
                  <a:pt x="38" y="16"/>
                  <a:pt x="38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25"/>
                  <a:pt x="45" y="25"/>
                  <a:pt x="45" y="25"/>
                </a:cubicBezTo>
                <a:cubicBezTo>
                  <a:pt x="45" y="25"/>
                  <a:pt x="33" y="31"/>
                  <a:pt x="30" y="35"/>
                </a:cubicBezTo>
                <a:cubicBezTo>
                  <a:pt x="28" y="39"/>
                  <a:pt x="27" y="45"/>
                  <a:pt x="27" y="45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40"/>
                  <a:pt x="18" y="42"/>
                  <a:pt x="18" y="43"/>
                </a:cubicBezTo>
                <a:cubicBezTo>
                  <a:pt x="17" y="43"/>
                  <a:pt x="15" y="45"/>
                  <a:pt x="8" y="46"/>
                </a:cubicBezTo>
                <a:cubicBezTo>
                  <a:pt x="5" y="46"/>
                  <a:pt x="3" y="48"/>
                  <a:pt x="1" y="50"/>
                </a:cubicBezTo>
                <a:cubicBezTo>
                  <a:pt x="1" y="48"/>
                  <a:pt x="1" y="46"/>
                  <a:pt x="1" y="43"/>
                </a:cubicBezTo>
                <a:cubicBezTo>
                  <a:pt x="1" y="41"/>
                  <a:pt x="1" y="38"/>
                  <a:pt x="0" y="36"/>
                </a:cubicBez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14" name="Р.Хакасия">
            <a:extLst>
              <a:ext uri="{FF2B5EF4-FFF2-40B4-BE49-F238E27FC236}">
                <a16:creationId xmlns:a16="http://schemas.microsoft.com/office/drawing/2014/main" xmlns="" id="{49845BF4-B027-B34A-B1A7-BD7C0AA519F6}"/>
              </a:ext>
            </a:extLst>
          </p:cNvPr>
          <p:cNvSpPr>
            <a:spLocks/>
          </p:cNvSpPr>
          <p:nvPr/>
        </p:nvSpPr>
        <p:spPr bwMode="auto">
          <a:xfrm>
            <a:off x="5844498" y="5403679"/>
            <a:ext cx="372992" cy="555755"/>
          </a:xfrm>
          <a:custGeom>
            <a:avLst/>
            <a:gdLst>
              <a:gd name="T0" fmla="*/ 42 w 152"/>
              <a:gd name="T1" fmla="*/ 0 h 254"/>
              <a:gd name="T2" fmla="*/ 58 w 152"/>
              <a:gd name="T3" fmla="*/ 29 h 254"/>
              <a:gd name="T4" fmla="*/ 71 w 152"/>
              <a:gd name="T5" fmla="*/ 29 h 254"/>
              <a:gd name="T6" fmla="*/ 79 w 152"/>
              <a:gd name="T7" fmla="*/ 23 h 254"/>
              <a:gd name="T8" fmla="*/ 106 w 152"/>
              <a:gd name="T9" fmla="*/ 29 h 254"/>
              <a:gd name="T10" fmla="*/ 115 w 152"/>
              <a:gd name="T11" fmla="*/ 25 h 254"/>
              <a:gd name="T12" fmla="*/ 121 w 152"/>
              <a:gd name="T13" fmla="*/ 35 h 254"/>
              <a:gd name="T14" fmla="*/ 115 w 152"/>
              <a:gd name="T15" fmla="*/ 48 h 254"/>
              <a:gd name="T16" fmla="*/ 129 w 152"/>
              <a:gd name="T17" fmla="*/ 62 h 254"/>
              <a:gd name="T18" fmla="*/ 129 w 152"/>
              <a:gd name="T19" fmla="*/ 81 h 254"/>
              <a:gd name="T20" fmla="*/ 148 w 152"/>
              <a:gd name="T21" fmla="*/ 96 h 254"/>
              <a:gd name="T22" fmla="*/ 146 w 152"/>
              <a:gd name="T23" fmla="*/ 114 h 254"/>
              <a:gd name="T24" fmla="*/ 152 w 152"/>
              <a:gd name="T25" fmla="*/ 127 h 254"/>
              <a:gd name="T26" fmla="*/ 133 w 152"/>
              <a:gd name="T27" fmla="*/ 144 h 254"/>
              <a:gd name="T28" fmla="*/ 135 w 152"/>
              <a:gd name="T29" fmla="*/ 154 h 254"/>
              <a:gd name="T30" fmla="*/ 110 w 152"/>
              <a:gd name="T31" fmla="*/ 177 h 254"/>
              <a:gd name="T32" fmla="*/ 100 w 152"/>
              <a:gd name="T33" fmla="*/ 206 h 254"/>
              <a:gd name="T34" fmla="*/ 87 w 152"/>
              <a:gd name="T35" fmla="*/ 208 h 254"/>
              <a:gd name="T36" fmla="*/ 87 w 152"/>
              <a:gd name="T37" fmla="*/ 227 h 254"/>
              <a:gd name="T38" fmla="*/ 71 w 152"/>
              <a:gd name="T39" fmla="*/ 239 h 254"/>
              <a:gd name="T40" fmla="*/ 44 w 152"/>
              <a:gd name="T41" fmla="*/ 237 h 254"/>
              <a:gd name="T42" fmla="*/ 31 w 152"/>
              <a:gd name="T43" fmla="*/ 237 h 254"/>
              <a:gd name="T44" fmla="*/ 25 w 152"/>
              <a:gd name="T45" fmla="*/ 254 h 254"/>
              <a:gd name="T46" fmla="*/ 12 w 152"/>
              <a:gd name="T47" fmla="*/ 252 h 254"/>
              <a:gd name="T48" fmla="*/ 0 w 152"/>
              <a:gd name="T49" fmla="*/ 239 h 254"/>
              <a:gd name="T50" fmla="*/ 6 w 152"/>
              <a:gd name="T51" fmla="*/ 233 h 254"/>
              <a:gd name="T52" fmla="*/ 6 w 152"/>
              <a:gd name="T53" fmla="*/ 219 h 254"/>
              <a:gd name="T54" fmla="*/ 23 w 152"/>
              <a:gd name="T55" fmla="*/ 198 h 254"/>
              <a:gd name="T56" fmla="*/ 33 w 152"/>
              <a:gd name="T57" fmla="*/ 202 h 254"/>
              <a:gd name="T58" fmla="*/ 33 w 152"/>
              <a:gd name="T59" fmla="*/ 185 h 254"/>
              <a:gd name="T60" fmla="*/ 54 w 152"/>
              <a:gd name="T61" fmla="*/ 169 h 254"/>
              <a:gd name="T62" fmla="*/ 44 w 152"/>
              <a:gd name="T63" fmla="*/ 152 h 254"/>
              <a:gd name="T64" fmla="*/ 50 w 152"/>
              <a:gd name="T65" fmla="*/ 137 h 254"/>
              <a:gd name="T66" fmla="*/ 35 w 152"/>
              <a:gd name="T67" fmla="*/ 123 h 254"/>
              <a:gd name="T68" fmla="*/ 50 w 152"/>
              <a:gd name="T69" fmla="*/ 104 h 254"/>
              <a:gd name="T70" fmla="*/ 50 w 152"/>
              <a:gd name="T71" fmla="*/ 81 h 254"/>
              <a:gd name="T72" fmla="*/ 58 w 152"/>
              <a:gd name="T73" fmla="*/ 71 h 254"/>
              <a:gd name="T74" fmla="*/ 42 w 152"/>
              <a:gd name="T75" fmla="*/ 69 h 254"/>
              <a:gd name="T76" fmla="*/ 29 w 152"/>
              <a:gd name="T77" fmla="*/ 73 h 254"/>
              <a:gd name="T78" fmla="*/ 23 w 152"/>
              <a:gd name="T79" fmla="*/ 69 h 254"/>
              <a:gd name="T80" fmla="*/ 37 w 152"/>
              <a:gd name="T81" fmla="*/ 58 h 254"/>
              <a:gd name="T82" fmla="*/ 37 w 152"/>
              <a:gd name="T83" fmla="*/ 33 h 254"/>
              <a:gd name="T84" fmla="*/ 29 w 152"/>
              <a:gd name="T85" fmla="*/ 8 h 254"/>
              <a:gd name="T86" fmla="*/ 42 w 152"/>
              <a:gd name="T87" fmla="*/ 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2" h="254">
                <a:moveTo>
                  <a:pt x="42" y="0"/>
                </a:moveTo>
                <a:lnTo>
                  <a:pt x="58" y="29"/>
                </a:lnTo>
                <a:lnTo>
                  <a:pt x="71" y="29"/>
                </a:lnTo>
                <a:lnTo>
                  <a:pt x="79" y="23"/>
                </a:lnTo>
                <a:lnTo>
                  <a:pt x="106" y="29"/>
                </a:lnTo>
                <a:lnTo>
                  <a:pt x="115" y="25"/>
                </a:lnTo>
                <a:lnTo>
                  <a:pt x="121" y="35"/>
                </a:lnTo>
                <a:lnTo>
                  <a:pt x="115" y="48"/>
                </a:lnTo>
                <a:lnTo>
                  <a:pt x="129" y="62"/>
                </a:lnTo>
                <a:lnTo>
                  <a:pt x="129" y="81"/>
                </a:lnTo>
                <a:lnTo>
                  <a:pt x="148" y="96"/>
                </a:lnTo>
                <a:lnTo>
                  <a:pt x="146" y="114"/>
                </a:lnTo>
                <a:lnTo>
                  <a:pt x="152" y="127"/>
                </a:lnTo>
                <a:lnTo>
                  <a:pt x="133" y="144"/>
                </a:lnTo>
                <a:lnTo>
                  <a:pt x="135" y="154"/>
                </a:lnTo>
                <a:lnTo>
                  <a:pt x="110" y="177"/>
                </a:lnTo>
                <a:lnTo>
                  <a:pt x="100" y="206"/>
                </a:lnTo>
                <a:lnTo>
                  <a:pt x="87" y="208"/>
                </a:lnTo>
                <a:lnTo>
                  <a:pt x="87" y="227"/>
                </a:lnTo>
                <a:lnTo>
                  <a:pt x="71" y="239"/>
                </a:lnTo>
                <a:lnTo>
                  <a:pt x="44" y="237"/>
                </a:lnTo>
                <a:lnTo>
                  <a:pt x="31" y="237"/>
                </a:lnTo>
                <a:lnTo>
                  <a:pt x="25" y="254"/>
                </a:lnTo>
                <a:lnTo>
                  <a:pt x="12" y="252"/>
                </a:lnTo>
                <a:lnTo>
                  <a:pt x="0" y="239"/>
                </a:lnTo>
                <a:lnTo>
                  <a:pt x="6" y="233"/>
                </a:lnTo>
                <a:lnTo>
                  <a:pt x="6" y="219"/>
                </a:lnTo>
                <a:lnTo>
                  <a:pt x="23" y="198"/>
                </a:lnTo>
                <a:lnTo>
                  <a:pt x="33" y="202"/>
                </a:lnTo>
                <a:lnTo>
                  <a:pt x="33" y="185"/>
                </a:lnTo>
                <a:lnTo>
                  <a:pt x="54" y="169"/>
                </a:lnTo>
                <a:lnTo>
                  <a:pt x="44" y="152"/>
                </a:lnTo>
                <a:lnTo>
                  <a:pt x="50" y="137"/>
                </a:lnTo>
                <a:lnTo>
                  <a:pt x="35" y="123"/>
                </a:lnTo>
                <a:lnTo>
                  <a:pt x="50" y="104"/>
                </a:lnTo>
                <a:lnTo>
                  <a:pt x="50" y="81"/>
                </a:lnTo>
                <a:lnTo>
                  <a:pt x="58" y="71"/>
                </a:lnTo>
                <a:lnTo>
                  <a:pt x="42" y="69"/>
                </a:lnTo>
                <a:lnTo>
                  <a:pt x="29" y="73"/>
                </a:lnTo>
                <a:lnTo>
                  <a:pt x="23" y="69"/>
                </a:lnTo>
                <a:lnTo>
                  <a:pt x="37" y="58"/>
                </a:lnTo>
                <a:lnTo>
                  <a:pt x="37" y="33"/>
                </a:lnTo>
                <a:lnTo>
                  <a:pt x="29" y="8"/>
                </a:lnTo>
                <a:lnTo>
                  <a:pt x="42" y="0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15" name="Р.Удмуртия">
            <a:extLst>
              <a:ext uri="{FF2B5EF4-FFF2-40B4-BE49-F238E27FC236}">
                <a16:creationId xmlns:a16="http://schemas.microsoft.com/office/drawing/2014/main" xmlns="" id="{D4434B67-B788-2B2C-28B8-2C3F3761AF56}"/>
              </a:ext>
            </a:extLst>
          </p:cNvPr>
          <p:cNvSpPr>
            <a:spLocks/>
          </p:cNvSpPr>
          <p:nvPr/>
        </p:nvSpPr>
        <p:spPr bwMode="auto">
          <a:xfrm>
            <a:off x="2970991" y="4294357"/>
            <a:ext cx="336184" cy="365398"/>
          </a:xfrm>
          <a:custGeom>
            <a:avLst/>
            <a:gdLst>
              <a:gd name="T0" fmla="*/ 100 w 137"/>
              <a:gd name="T1" fmla="*/ 153 h 167"/>
              <a:gd name="T2" fmla="*/ 94 w 137"/>
              <a:gd name="T3" fmla="*/ 138 h 167"/>
              <a:gd name="T4" fmla="*/ 94 w 137"/>
              <a:gd name="T5" fmla="*/ 125 h 167"/>
              <a:gd name="T6" fmla="*/ 119 w 137"/>
              <a:gd name="T7" fmla="*/ 117 h 167"/>
              <a:gd name="T8" fmla="*/ 123 w 137"/>
              <a:gd name="T9" fmla="*/ 90 h 167"/>
              <a:gd name="T10" fmla="*/ 125 w 137"/>
              <a:gd name="T11" fmla="*/ 73 h 167"/>
              <a:gd name="T12" fmla="*/ 135 w 137"/>
              <a:gd name="T13" fmla="*/ 63 h 167"/>
              <a:gd name="T14" fmla="*/ 137 w 137"/>
              <a:gd name="T15" fmla="*/ 30 h 167"/>
              <a:gd name="T16" fmla="*/ 125 w 137"/>
              <a:gd name="T17" fmla="*/ 28 h 167"/>
              <a:gd name="T18" fmla="*/ 129 w 137"/>
              <a:gd name="T19" fmla="*/ 15 h 167"/>
              <a:gd name="T20" fmla="*/ 108 w 137"/>
              <a:gd name="T21" fmla="*/ 11 h 167"/>
              <a:gd name="T22" fmla="*/ 91 w 137"/>
              <a:gd name="T23" fmla="*/ 0 h 167"/>
              <a:gd name="T24" fmla="*/ 73 w 137"/>
              <a:gd name="T25" fmla="*/ 23 h 167"/>
              <a:gd name="T26" fmla="*/ 66 w 137"/>
              <a:gd name="T27" fmla="*/ 44 h 167"/>
              <a:gd name="T28" fmla="*/ 54 w 137"/>
              <a:gd name="T29" fmla="*/ 46 h 167"/>
              <a:gd name="T30" fmla="*/ 41 w 137"/>
              <a:gd name="T31" fmla="*/ 38 h 167"/>
              <a:gd name="T32" fmla="*/ 27 w 137"/>
              <a:gd name="T33" fmla="*/ 46 h 167"/>
              <a:gd name="T34" fmla="*/ 25 w 137"/>
              <a:gd name="T35" fmla="*/ 71 h 167"/>
              <a:gd name="T36" fmla="*/ 10 w 137"/>
              <a:gd name="T37" fmla="*/ 96 h 167"/>
              <a:gd name="T38" fmla="*/ 0 w 137"/>
              <a:gd name="T39" fmla="*/ 107 h 167"/>
              <a:gd name="T40" fmla="*/ 0 w 137"/>
              <a:gd name="T41" fmla="*/ 107 h 167"/>
              <a:gd name="T42" fmla="*/ 16 w 137"/>
              <a:gd name="T43" fmla="*/ 113 h 167"/>
              <a:gd name="T44" fmla="*/ 29 w 137"/>
              <a:gd name="T45" fmla="*/ 125 h 167"/>
              <a:gd name="T46" fmla="*/ 41 w 137"/>
              <a:gd name="T47" fmla="*/ 132 h 167"/>
              <a:gd name="T48" fmla="*/ 52 w 137"/>
              <a:gd name="T49" fmla="*/ 136 h 167"/>
              <a:gd name="T50" fmla="*/ 52 w 137"/>
              <a:gd name="T51" fmla="*/ 144 h 167"/>
              <a:gd name="T52" fmla="*/ 60 w 137"/>
              <a:gd name="T53" fmla="*/ 150 h 167"/>
              <a:gd name="T54" fmla="*/ 50 w 137"/>
              <a:gd name="T55" fmla="*/ 161 h 167"/>
              <a:gd name="T56" fmla="*/ 66 w 137"/>
              <a:gd name="T57" fmla="*/ 167 h 167"/>
              <a:gd name="T58" fmla="*/ 100 w 137"/>
              <a:gd name="T59" fmla="*/ 153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7" h="167">
                <a:moveTo>
                  <a:pt x="100" y="153"/>
                </a:moveTo>
                <a:lnTo>
                  <a:pt x="94" y="138"/>
                </a:lnTo>
                <a:lnTo>
                  <a:pt x="94" y="125"/>
                </a:lnTo>
                <a:lnTo>
                  <a:pt x="119" y="117"/>
                </a:lnTo>
                <a:lnTo>
                  <a:pt x="123" y="90"/>
                </a:lnTo>
                <a:lnTo>
                  <a:pt x="125" y="73"/>
                </a:lnTo>
                <a:lnTo>
                  <a:pt x="135" y="63"/>
                </a:lnTo>
                <a:lnTo>
                  <a:pt x="137" y="30"/>
                </a:lnTo>
                <a:lnTo>
                  <a:pt x="125" y="28"/>
                </a:lnTo>
                <a:lnTo>
                  <a:pt x="129" y="15"/>
                </a:lnTo>
                <a:lnTo>
                  <a:pt x="108" y="11"/>
                </a:lnTo>
                <a:lnTo>
                  <a:pt x="91" y="0"/>
                </a:lnTo>
                <a:lnTo>
                  <a:pt x="73" y="23"/>
                </a:lnTo>
                <a:lnTo>
                  <a:pt x="66" y="44"/>
                </a:lnTo>
                <a:lnTo>
                  <a:pt x="54" y="46"/>
                </a:lnTo>
                <a:lnTo>
                  <a:pt x="41" y="38"/>
                </a:lnTo>
                <a:lnTo>
                  <a:pt x="27" y="46"/>
                </a:lnTo>
                <a:lnTo>
                  <a:pt x="25" y="71"/>
                </a:lnTo>
                <a:lnTo>
                  <a:pt x="10" y="96"/>
                </a:lnTo>
                <a:lnTo>
                  <a:pt x="0" y="107"/>
                </a:lnTo>
                <a:lnTo>
                  <a:pt x="0" y="107"/>
                </a:lnTo>
                <a:lnTo>
                  <a:pt x="16" y="113"/>
                </a:lnTo>
                <a:lnTo>
                  <a:pt x="29" y="125"/>
                </a:lnTo>
                <a:lnTo>
                  <a:pt x="41" y="132"/>
                </a:lnTo>
                <a:lnTo>
                  <a:pt x="52" y="136"/>
                </a:lnTo>
                <a:lnTo>
                  <a:pt x="52" y="144"/>
                </a:lnTo>
                <a:lnTo>
                  <a:pt x="60" y="150"/>
                </a:lnTo>
                <a:lnTo>
                  <a:pt x="50" y="161"/>
                </a:lnTo>
                <a:lnTo>
                  <a:pt x="66" y="167"/>
                </a:lnTo>
                <a:lnTo>
                  <a:pt x="100" y="153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16" name="Р.Тыва">
            <a:extLst>
              <a:ext uri="{FF2B5EF4-FFF2-40B4-BE49-F238E27FC236}">
                <a16:creationId xmlns:a16="http://schemas.microsoft.com/office/drawing/2014/main" xmlns="" id="{6E50F7F6-0E32-C64E-498E-518D1B9EFDD8}"/>
              </a:ext>
            </a:extLst>
          </p:cNvPr>
          <p:cNvSpPr>
            <a:spLocks noEditPoints="1"/>
          </p:cNvSpPr>
          <p:nvPr/>
        </p:nvSpPr>
        <p:spPr bwMode="auto">
          <a:xfrm>
            <a:off x="5952470" y="5618104"/>
            <a:ext cx="925118" cy="542627"/>
          </a:xfrm>
          <a:custGeom>
            <a:avLst/>
            <a:gdLst>
              <a:gd name="T0" fmla="*/ 0 w 181"/>
              <a:gd name="T1" fmla="*/ 67 h 119"/>
              <a:gd name="T2" fmla="*/ 13 w 181"/>
              <a:gd name="T3" fmla="*/ 68 h 119"/>
              <a:gd name="T4" fmla="*/ 21 w 181"/>
              <a:gd name="T5" fmla="*/ 62 h 119"/>
              <a:gd name="T6" fmla="*/ 21 w 181"/>
              <a:gd name="T7" fmla="*/ 53 h 119"/>
              <a:gd name="T8" fmla="*/ 27 w 181"/>
              <a:gd name="T9" fmla="*/ 52 h 119"/>
              <a:gd name="T10" fmla="*/ 39 w 181"/>
              <a:gd name="T11" fmla="*/ 59 h 119"/>
              <a:gd name="T12" fmla="*/ 53 w 181"/>
              <a:gd name="T13" fmla="*/ 60 h 119"/>
              <a:gd name="T14" fmla="*/ 66 w 181"/>
              <a:gd name="T15" fmla="*/ 59 h 119"/>
              <a:gd name="T16" fmla="*/ 78 w 181"/>
              <a:gd name="T17" fmla="*/ 50 h 119"/>
              <a:gd name="T18" fmla="*/ 85 w 181"/>
              <a:gd name="T19" fmla="*/ 50 h 119"/>
              <a:gd name="T20" fmla="*/ 85 w 181"/>
              <a:gd name="T21" fmla="*/ 40 h 119"/>
              <a:gd name="T22" fmla="*/ 91 w 181"/>
              <a:gd name="T23" fmla="*/ 35 h 119"/>
              <a:gd name="T24" fmla="*/ 90 w 181"/>
              <a:gd name="T25" fmla="*/ 29 h 119"/>
              <a:gd name="T26" fmla="*/ 98 w 181"/>
              <a:gd name="T27" fmla="*/ 26 h 119"/>
              <a:gd name="T28" fmla="*/ 100 w 181"/>
              <a:gd name="T29" fmla="*/ 13 h 119"/>
              <a:gd name="T30" fmla="*/ 108 w 181"/>
              <a:gd name="T31" fmla="*/ 11 h 119"/>
              <a:gd name="T32" fmla="*/ 114 w 181"/>
              <a:gd name="T33" fmla="*/ 11 h 119"/>
              <a:gd name="T34" fmla="*/ 117 w 181"/>
              <a:gd name="T35" fmla="*/ 8 h 119"/>
              <a:gd name="T36" fmla="*/ 127 w 181"/>
              <a:gd name="T37" fmla="*/ 6 h 119"/>
              <a:gd name="T38" fmla="*/ 133 w 181"/>
              <a:gd name="T39" fmla="*/ 4 h 119"/>
              <a:gd name="T40" fmla="*/ 135 w 181"/>
              <a:gd name="T41" fmla="*/ 0 h 119"/>
              <a:gd name="T42" fmla="*/ 144 w 181"/>
              <a:gd name="T43" fmla="*/ 2 h 119"/>
              <a:gd name="T44" fmla="*/ 155 w 181"/>
              <a:gd name="T45" fmla="*/ 5 h 119"/>
              <a:gd name="T46" fmla="*/ 164 w 181"/>
              <a:gd name="T47" fmla="*/ 12 h 119"/>
              <a:gd name="T48" fmla="*/ 176 w 181"/>
              <a:gd name="T49" fmla="*/ 10 h 119"/>
              <a:gd name="T50" fmla="*/ 181 w 181"/>
              <a:gd name="T51" fmla="*/ 17 h 119"/>
              <a:gd name="T52" fmla="*/ 176 w 181"/>
              <a:gd name="T53" fmla="*/ 24 h 119"/>
              <a:gd name="T54" fmla="*/ 172 w 181"/>
              <a:gd name="T55" fmla="*/ 31 h 119"/>
              <a:gd name="T56" fmla="*/ 178 w 181"/>
              <a:gd name="T57" fmla="*/ 42 h 119"/>
              <a:gd name="T58" fmla="*/ 178 w 181"/>
              <a:gd name="T59" fmla="*/ 45 h 119"/>
              <a:gd name="T60" fmla="*/ 172 w 181"/>
              <a:gd name="T61" fmla="*/ 51 h 119"/>
              <a:gd name="T62" fmla="*/ 167 w 181"/>
              <a:gd name="T63" fmla="*/ 59 h 119"/>
              <a:gd name="T64" fmla="*/ 162 w 181"/>
              <a:gd name="T65" fmla="*/ 72 h 119"/>
              <a:gd name="T66" fmla="*/ 169 w 181"/>
              <a:gd name="T67" fmla="*/ 85 h 119"/>
              <a:gd name="T68" fmla="*/ 171 w 181"/>
              <a:gd name="T69" fmla="*/ 99 h 119"/>
              <a:gd name="T70" fmla="*/ 163 w 181"/>
              <a:gd name="T71" fmla="*/ 107 h 119"/>
              <a:gd name="T72" fmla="*/ 152 w 181"/>
              <a:gd name="T73" fmla="*/ 109 h 119"/>
              <a:gd name="T74" fmla="*/ 144 w 181"/>
              <a:gd name="T75" fmla="*/ 108 h 119"/>
              <a:gd name="T76" fmla="*/ 135 w 181"/>
              <a:gd name="T77" fmla="*/ 106 h 119"/>
              <a:gd name="T78" fmla="*/ 126 w 181"/>
              <a:gd name="T79" fmla="*/ 109 h 119"/>
              <a:gd name="T80" fmla="*/ 114 w 181"/>
              <a:gd name="T81" fmla="*/ 108 h 119"/>
              <a:gd name="T82" fmla="*/ 101 w 181"/>
              <a:gd name="T83" fmla="*/ 101 h 119"/>
              <a:gd name="T84" fmla="*/ 99 w 181"/>
              <a:gd name="T85" fmla="*/ 92 h 119"/>
              <a:gd name="T86" fmla="*/ 88 w 181"/>
              <a:gd name="T87" fmla="*/ 91 h 119"/>
              <a:gd name="T88" fmla="*/ 80 w 181"/>
              <a:gd name="T89" fmla="*/ 92 h 119"/>
              <a:gd name="T90" fmla="*/ 69 w 181"/>
              <a:gd name="T91" fmla="*/ 88 h 119"/>
              <a:gd name="T92" fmla="*/ 61 w 181"/>
              <a:gd name="T93" fmla="*/ 87 h 119"/>
              <a:gd name="T94" fmla="*/ 55 w 181"/>
              <a:gd name="T95" fmla="*/ 90 h 119"/>
              <a:gd name="T96" fmla="*/ 47 w 181"/>
              <a:gd name="T97" fmla="*/ 94 h 119"/>
              <a:gd name="T98" fmla="*/ 41 w 181"/>
              <a:gd name="T99" fmla="*/ 97 h 119"/>
              <a:gd name="T100" fmla="*/ 34 w 181"/>
              <a:gd name="T101" fmla="*/ 102 h 119"/>
              <a:gd name="T102" fmla="*/ 24 w 181"/>
              <a:gd name="T103" fmla="*/ 107 h 119"/>
              <a:gd name="T104" fmla="*/ 16 w 181"/>
              <a:gd name="T105" fmla="*/ 112 h 119"/>
              <a:gd name="T106" fmla="*/ 13 w 181"/>
              <a:gd name="T107" fmla="*/ 114 h 119"/>
              <a:gd name="T108" fmla="*/ 11 w 181"/>
              <a:gd name="T109" fmla="*/ 112 h 119"/>
              <a:gd name="T110" fmla="*/ 5 w 181"/>
              <a:gd name="T111" fmla="*/ 105 h 119"/>
              <a:gd name="T112" fmla="*/ 14 w 181"/>
              <a:gd name="T113" fmla="*/ 101 h 119"/>
              <a:gd name="T114" fmla="*/ 14 w 181"/>
              <a:gd name="T115" fmla="*/ 96 h 119"/>
              <a:gd name="T116" fmla="*/ 2 w 181"/>
              <a:gd name="T117" fmla="*/ 83 h 119"/>
              <a:gd name="T118" fmla="*/ 0 w 181"/>
              <a:gd name="T119" fmla="*/ 67 h 119"/>
              <a:gd name="T120" fmla="*/ 13 w 181"/>
              <a:gd name="T121" fmla="*/ 119 h 119"/>
              <a:gd name="T122" fmla="*/ 13 w 181"/>
              <a:gd name="T123" fmla="*/ 119 h 119"/>
              <a:gd name="T124" fmla="*/ 13 w 181"/>
              <a:gd name="T125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1" h="119">
                <a:moveTo>
                  <a:pt x="0" y="67"/>
                </a:moveTo>
                <a:cubicBezTo>
                  <a:pt x="13" y="68"/>
                  <a:pt x="13" y="68"/>
                  <a:pt x="13" y="68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53"/>
                  <a:pt x="21" y="53"/>
                  <a:pt x="21" y="53"/>
                </a:cubicBezTo>
                <a:cubicBezTo>
                  <a:pt x="27" y="52"/>
                  <a:pt x="27" y="52"/>
                  <a:pt x="27" y="52"/>
                </a:cubicBezTo>
                <a:cubicBezTo>
                  <a:pt x="39" y="59"/>
                  <a:pt x="39" y="59"/>
                  <a:pt x="39" y="59"/>
                </a:cubicBezTo>
                <a:cubicBezTo>
                  <a:pt x="53" y="60"/>
                  <a:pt x="53" y="60"/>
                  <a:pt x="53" y="60"/>
                </a:cubicBezTo>
                <a:cubicBezTo>
                  <a:pt x="66" y="59"/>
                  <a:pt x="66" y="59"/>
                  <a:pt x="66" y="59"/>
                </a:cubicBezTo>
                <a:cubicBezTo>
                  <a:pt x="78" y="50"/>
                  <a:pt x="78" y="50"/>
                  <a:pt x="78" y="50"/>
                </a:cubicBezTo>
                <a:cubicBezTo>
                  <a:pt x="85" y="50"/>
                  <a:pt x="85" y="50"/>
                  <a:pt x="85" y="50"/>
                </a:cubicBezTo>
                <a:cubicBezTo>
                  <a:pt x="85" y="40"/>
                  <a:pt x="85" y="40"/>
                  <a:pt x="85" y="40"/>
                </a:cubicBezTo>
                <a:cubicBezTo>
                  <a:pt x="91" y="35"/>
                  <a:pt x="91" y="35"/>
                  <a:pt x="91" y="35"/>
                </a:cubicBezTo>
                <a:cubicBezTo>
                  <a:pt x="90" y="29"/>
                  <a:pt x="90" y="29"/>
                  <a:pt x="90" y="29"/>
                </a:cubicBezTo>
                <a:cubicBezTo>
                  <a:pt x="98" y="26"/>
                  <a:pt x="98" y="26"/>
                  <a:pt x="98" y="26"/>
                </a:cubicBezTo>
                <a:cubicBezTo>
                  <a:pt x="100" y="13"/>
                  <a:pt x="100" y="13"/>
                  <a:pt x="100" y="13"/>
                </a:cubicBezTo>
                <a:cubicBezTo>
                  <a:pt x="108" y="11"/>
                  <a:pt x="108" y="11"/>
                  <a:pt x="108" y="11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7" y="8"/>
                  <a:pt x="117" y="8"/>
                  <a:pt x="117" y="8"/>
                </a:cubicBezTo>
                <a:cubicBezTo>
                  <a:pt x="127" y="6"/>
                  <a:pt x="127" y="6"/>
                  <a:pt x="127" y="6"/>
                </a:cubicBezTo>
                <a:cubicBezTo>
                  <a:pt x="133" y="4"/>
                  <a:pt x="133" y="4"/>
                  <a:pt x="133" y="4"/>
                </a:cubicBezTo>
                <a:cubicBezTo>
                  <a:pt x="135" y="0"/>
                  <a:pt x="135" y="0"/>
                  <a:pt x="135" y="0"/>
                </a:cubicBezTo>
                <a:cubicBezTo>
                  <a:pt x="144" y="2"/>
                  <a:pt x="144" y="2"/>
                  <a:pt x="144" y="2"/>
                </a:cubicBezTo>
                <a:cubicBezTo>
                  <a:pt x="155" y="5"/>
                  <a:pt x="155" y="5"/>
                  <a:pt x="155" y="5"/>
                </a:cubicBezTo>
                <a:cubicBezTo>
                  <a:pt x="164" y="12"/>
                  <a:pt x="164" y="12"/>
                  <a:pt x="164" y="12"/>
                </a:cubicBezTo>
                <a:cubicBezTo>
                  <a:pt x="176" y="10"/>
                  <a:pt x="176" y="10"/>
                  <a:pt x="176" y="10"/>
                </a:cubicBezTo>
                <a:cubicBezTo>
                  <a:pt x="181" y="17"/>
                  <a:pt x="181" y="17"/>
                  <a:pt x="181" y="17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2" y="31"/>
                  <a:pt x="172" y="31"/>
                  <a:pt x="172" y="31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78" y="43"/>
                  <a:pt x="178" y="44"/>
                  <a:pt x="178" y="45"/>
                </a:cubicBezTo>
                <a:cubicBezTo>
                  <a:pt x="178" y="48"/>
                  <a:pt x="175" y="48"/>
                  <a:pt x="172" y="51"/>
                </a:cubicBezTo>
                <a:cubicBezTo>
                  <a:pt x="168" y="53"/>
                  <a:pt x="170" y="58"/>
                  <a:pt x="167" y="59"/>
                </a:cubicBezTo>
                <a:cubicBezTo>
                  <a:pt x="164" y="60"/>
                  <a:pt x="162" y="68"/>
                  <a:pt x="162" y="72"/>
                </a:cubicBezTo>
                <a:cubicBezTo>
                  <a:pt x="162" y="77"/>
                  <a:pt x="164" y="80"/>
                  <a:pt x="169" y="85"/>
                </a:cubicBezTo>
                <a:cubicBezTo>
                  <a:pt x="173" y="91"/>
                  <a:pt x="175" y="97"/>
                  <a:pt x="171" y="99"/>
                </a:cubicBezTo>
                <a:cubicBezTo>
                  <a:pt x="167" y="101"/>
                  <a:pt x="168" y="102"/>
                  <a:pt x="163" y="107"/>
                </a:cubicBezTo>
                <a:cubicBezTo>
                  <a:pt x="158" y="112"/>
                  <a:pt x="154" y="112"/>
                  <a:pt x="152" y="109"/>
                </a:cubicBezTo>
                <a:cubicBezTo>
                  <a:pt x="150" y="106"/>
                  <a:pt x="146" y="108"/>
                  <a:pt x="144" y="108"/>
                </a:cubicBezTo>
                <a:cubicBezTo>
                  <a:pt x="142" y="108"/>
                  <a:pt x="136" y="108"/>
                  <a:pt x="135" y="106"/>
                </a:cubicBezTo>
                <a:cubicBezTo>
                  <a:pt x="133" y="104"/>
                  <a:pt x="128" y="106"/>
                  <a:pt x="126" y="109"/>
                </a:cubicBezTo>
                <a:cubicBezTo>
                  <a:pt x="123" y="111"/>
                  <a:pt x="119" y="109"/>
                  <a:pt x="114" y="108"/>
                </a:cubicBezTo>
                <a:cubicBezTo>
                  <a:pt x="110" y="108"/>
                  <a:pt x="103" y="104"/>
                  <a:pt x="101" y="101"/>
                </a:cubicBezTo>
                <a:cubicBezTo>
                  <a:pt x="100" y="98"/>
                  <a:pt x="100" y="94"/>
                  <a:pt x="99" y="92"/>
                </a:cubicBezTo>
                <a:cubicBezTo>
                  <a:pt x="99" y="91"/>
                  <a:pt x="90" y="92"/>
                  <a:pt x="88" y="91"/>
                </a:cubicBezTo>
                <a:cubicBezTo>
                  <a:pt x="87" y="90"/>
                  <a:pt x="82" y="92"/>
                  <a:pt x="80" y="92"/>
                </a:cubicBezTo>
                <a:cubicBezTo>
                  <a:pt x="79" y="92"/>
                  <a:pt x="71" y="90"/>
                  <a:pt x="69" y="88"/>
                </a:cubicBezTo>
                <a:cubicBezTo>
                  <a:pt x="66" y="85"/>
                  <a:pt x="65" y="87"/>
                  <a:pt x="61" y="87"/>
                </a:cubicBezTo>
                <a:cubicBezTo>
                  <a:pt x="58" y="87"/>
                  <a:pt x="57" y="90"/>
                  <a:pt x="55" y="90"/>
                </a:cubicBezTo>
                <a:cubicBezTo>
                  <a:pt x="53" y="90"/>
                  <a:pt x="48" y="92"/>
                  <a:pt x="47" y="94"/>
                </a:cubicBezTo>
                <a:cubicBezTo>
                  <a:pt x="45" y="96"/>
                  <a:pt x="44" y="97"/>
                  <a:pt x="41" y="97"/>
                </a:cubicBezTo>
                <a:cubicBezTo>
                  <a:pt x="38" y="98"/>
                  <a:pt x="37" y="101"/>
                  <a:pt x="34" y="102"/>
                </a:cubicBezTo>
                <a:cubicBezTo>
                  <a:pt x="32" y="103"/>
                  <a:pt x="27" y="105"/>
                  <a:pt x="24" y="107"/>
                </a:cubicBezTo>
                <a:cubicBezTo>
                  <a:pt x="22" y="108"/>
                  <a:pt x="20" y="112"/>
                  <a:pt x="16" y="112"/>
                </a:cubicBezTo>
                <a:cubicBezTo>
                  <a:pt x="15" y="112"/>
                  <a:pt x="14" y="113"/>
                  <a:pt x="13" y="114"/>
                </a:cubicBezTo>
                <a:cubicBezTo>
                  <a:pt x="11" y="112"/>
                  <a:pt x="11" y="112"/>
                  <a:pt x="11" y="112"/>
                </a:cubicBezTo>
                <a:cubicBezTo>
                  <a:pt x="5" y="105"/>
                  <a:pt x="5" y="105"/>
                  <a:pt x="5" y="105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4" y="96"/>
                  <a:pt x="14" y="96"/>
                  <a:pt x="14" y="96"/>
                </a:cubicBezTo>
                <a:cubicBezTo>
                  <a:pt x="2" y="83"/>
                  <a:pt x="2" y="83"/>
                  <a:pt x="2" y="83"/>
                </a:cubicBezTo>
                <a:cubicBezTo>
                  <a:pt x="0" y="67"/>
                  <a:pt x="0" y="67"/>
                  <a:pt x="0" y="67"/>
                </a:cubicBezTo>
                <a:close/>
                <a:moveTo>
                  <a:pt x="13" y="119"/>
                </a:moveTo>
                <a:cubicBezTo>
                  <a:pt x="13" y="119"/>
                  <a:pt x="13" y="119"/>
                  <a:pt x="13" y="119"/>
                </a:cubicBezTo>
                <a:cubicBezTo>
                  <a:pt x="13" y="119"/>
                  <a:pt x="13" y="119"/>
                  <a:pt x="13" y="119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17" name="Р.Татарстан">
            <a:extLst>
              <a:ext uri="{FF2B5EF4-FFF2-40B4-BE49-F238E27FC236}">
                <a16:creationId xmlns:a16="http://schemas.microsoft.com/office/drawing/2014/main" xmlns="" id="{C1DA5B9D-7A03-240B-68E3-13C11659FAED}"/>
              </a:ext>
            </a:extLst>
          </p:cNvPr>
          <p:cNvSpPr>
            <a:spLocks/>
          </p:cNvSpPr>
          <p:nvPr/>
        </p:nvSpPr>
        <p:spPr bwMode="auto">
          <a:xfrm>
            <a:off x="2551376" y="4419075"/>
            <a:ext cx="588934" cy="441978"/>
          </a:xfrm>
          <a:custGeom>
            <a:avLst/>
            <a:gdLst>
              <a:gd name="T0" fmla="*/ 0 w 240"/>
              <a:gd name="T1" fmla="*/ 52 h 202"/>
              <a:gd name="T2" fmla="*/ 12 w 240"/>
              <a:gd name="T3" fmla="*/ 48 h 202"/>
              <a:gd name="T4" fmla="*/ 27 w 240"/>
              <a:gd name="T5" fmla="*/ 54 h 202"/>
              <a:gd name="T6" fmla="*/ 44 w 240"/>
              <a:gd name="T7" fmla="*/ 48 h 202"/>
              <a:gd name="T8" fmla="*/ 44 w 240"/>
              <a:gd name="T9" fmla="*/ 29 h 202"/>
              <a:gd name="T10" fmla="*/ 69 w 240"/>
              <a:gd name="T11" fmla="*/ 21 h 202"/>
              <a:gd name="T12" fmla="*/ 83 w 240"/>
              <a:gd name="T13" fmla="*/ 16 h 202"/>
              <a:gd name="T14" fmla="*/ 102 w 240"/>
              <a:gd name="T15" fmla="*/ 8 h 202"/>
              <a:gd name="T16" fmla="*/ 112 w 240"/>
              <a:gd name="T17" fmla="*/ 0 h 202"/>
              <a:gd name="T18" fmla="*/ 121 w 240"/>
              <a:gd name="T19" fmla="*/ 6 h 202"/>
              <a:gd name="T20" fmla="*/ 140 w 240"/>
              <a:gd name="T21" fmla="*/ 6 h 202"/>
              <a:gd name="T22" fmla="*/ 144 w 240"/>
              <a:gd name="T23" fmla="*/ 14 h 202"/>
              <a:gd name="T24" fmla="*/ 154 w 240"/>
              <a:gd name="T25" fmla="*/ 12 h 202"/>
              <a:gd name="T26" fmla="*/ 160 w 240"/>
              <a:gd name="T27" fmla="*/ 35 h 202"/>
              <a:gd name="T28" fmla="*/ 171 w 240"/>
              <a:gd name="T29" fmla="*/ 50 h 202"/>
              <a:gd name="T30" fmla="*/ 187 w 240"/>
              <a:gd name="T31" fmla="*/ 56 h 202"/>
              <a:gd name="T32" fmla="*/ 200 w 240"/>
              <a:gd name="T33" fmla="*/ 68 h 202"/>
              <a:gd name="T34" fmla="*/ 212 w 240"/>
              <a:gd name="T35" fmla="*/ 75 h 202"/>
              <a:gd name="T36" fmla="*/ 223 w 240"/>
              <a:gd name="T37" fmla="*/ 79 h 202"/>
              <a:gd name="T38" fmla="*/ 223 w 240"/>
              <a:gd name="T39" fmla="*/ 87 h 202"/>
              <a:gd name="T40" fmla="*/ 231 w 240"/>
              <a:gd name="T41" fmla="*/ 93 h 202"/>
              <a:gd name="T42" fmla="*/ 221 w 240"/>
              <a:gd name="T43" fmla="*/ 104 h 202"/>
              <a:gd name="T44" fmla="*/ 237 w 240"/>
              <a:gd name="T45" fmla="*/ 110 h 202"/>
              <a:gd name="T46" fmla="*/ 233 w 240"/>
              <a:gd name="T47" fmla="*/ 112 h 202"/>
              <a:gd name="T48" fmla="*/ 237 w 240"/>
              <a:gd name="T49" fmla="*/ 118 h 202"/>
              <a:gd name="T50" fmla="*/ 240 w 240"/>
              <a:gd name="T51" fmla="*/ 129 h 202"/>
              <a:gd name="T52" fmla="*/ 227 w 240"/>
              <a:gd name="T53" fmla="*/ 139 h 202"/>
              <a:gd name="T54" fmla="*/ 215 w 240"/>
              <a:gd name="T55" fmla="*/ 143 h 202"/>
              <a:gd name="T56" fmla="*/ 194 w 240"/>
              <a:gd name="T57" fmla="*/ 143 h 202"/>
              <a:gd name="T58" fmla="*/ 200 w 240"/>
              <a:gd name="T59" fmla="*/ 166 h 202"/>
              <a:gd name="T60" fmla="*/ 187 w 240"/>
              <a:gd name="T61" fmla="*/ 177 h 202"/>
              <a:gd name="T62" fmla="*/ 177 w 240"/>
              <a:gd name="T63" fmla="*/ 179 h 202"/>
              <a:gd name="T64" fmla="*/ 177 w 240"/>
              <a:gd name="T65" fmla="*/ 189 h 202"/>
              <a:gd name="T66" fmla="*/ 165 w 240"/>
              <a:gd name="T67" fmla="*/ 202 h 202"/>
              <a:gd name="T68" fmla="*/ 165 w 240"/>
              <a:gd name="T69" fmla="*/ 200 h 202"/>
              <a:gd name="T70" fmla="*/ 154 w 240"/>
              <a:gd name="T71" fmla="*/ 191 h 202"/>
              <a:gd name="T72" fmla="*/ 160 w 240"/>
              <a:gd name="T73" fmla="*/ 181 h 202"/>
              <a:gd name="T74" fmla="*/ 154 w 240"/>
              <a:gd name="T75" fmla="*/ 171 h 202"/>
              <a:gd name="T76" fmla="*/ 140 w 240"/>
              <a:gd name="T77" fmla="*/ 171 h 202"/>
              <a:gd name="T78" fmla="*/ 135 w 240"/>
              <a:gd name="T79" fmla="*/ 160 h 202"/>
              <a:gd name="T80" fmla="*/ 140 w 240"/>
              <a:gd name="T81" fmla="*/ 148 h 202"/>
              <a:gd name="T82" fmla="*/ 112 w 240"/>
              <a:gd name="T83" fmla="*/ 131 h 202"/>
              <a:gd name="T84" fmla="*/ 100 w 240"/>
              <a:gd name="T85" fmla="*/ 141 h 202"/>
              <a:gd name="T86" fmla="*/ 81 w 240"/>
              <a:gd name="T87" fmla="*/ 123 h 202"/>
              <a:gd name="T88" fmla="*/ 81 w 240"/>
              <a:gd name="T89" fmla="*/ 125 h 202"/>
              <a:gd name="T90" fmla="*/ 81 w 240"/>
              <a:gd name="T91" fmla="*/ 118 h 202"/>
              <a:gd name="T92" fmla="*/ 69 w 240"/>
              <a:gd name="T93" fmla="*/ 104 h 202"/>
              <a:gd name="T94" fmla="*/ 67 w 240"/>
              <a:gd name="T95" fmla="*/ 91 h 202"/>
              <a:gd name="T96" fmla="*/ 60 w 240"/>
              <a:gd name="T97" fmla="*/ 81 h 202"/>
              <a:gd name="T98" fmla="*/ 54 w 240"/>
              <a:gd name="T99" fmla="*/ 85 h 202"/>
              <a:gd name="T100" fmla="*/ 48 w 240"/>
              <a:gd name="T101" fmla="*/ 87 h 202"/>
              <a:gd name="T102" fmla="*/ 23 w 240"/>
              <a:gd name="T103" fmla="*/ 64 h 202"/>
              <a:gd name="T104" fmla="*/ 14 w 240"/>
              <a:gd name="T105" fmla="*/ 62 h 202"/>
              <a:gd name="T106" fmla="*/ 2 w 240"/>
              <a:gd name="T107" fmla="*/ 64 h 202"/>
              <a:gd name="T108" fmla="*/ 2 w 240"/>
              <a:gd name="T109" fmla="*/ 54 h 202"/>
              <a:gd name="T110" fmla="*/ 0 w 240"/>
              <a:gd name="T111" fmla="*/ 5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40" h="202">
                <a:moveTo>
                  <a:pt x="0" y="52"/>
                </a:moveTo>
                <a:lnTo>
                  <a:pt x="12" y="48"/>
                </a:lnTo>
                <a:lnTo>
                  <a:pt x="27" y="54"/>
                </a:lnTo>
                <a:lnTo>
                  <a:pt x="44" y="48"/>
                </a:lnTo>
                <a:lnTo>
                  <a:pt x="44" y="29"/>
                </a:lnTo>
                <a:lnTo>
                  <a:pt x="69" y="21"/>
                </a:lnTo>
                <a:lnTo>
                  <a:pt x="83" y="16"/>
                </a:lnTo>
                <a:lnTo>
                  <a:pt x="102" y="8"/>
                </a:lnTo>
                <a:lnTo>
                  <a:pt x="112" y="0"/>
                </a:lnTo>
                <a:lnTo>
                  <a:pt x="121" y="6"/>
                </a:lnTo>
                <a:lnTo>
                  <a:pt x="140" y="6"/>
                </a:lnTo>
                <a:lnTo>
                  <a:pt x="144" y="14"/>
                </a:lnTo>
                <a:lnTo>
                  <a:pt x="154" y="12"/>
                </a:lnTo>
                <a:lnTo>
                  <a:pt x="160" y="35"/>
                </a:lnTo>
                <a:lnTo>
                  <a:pt x="171" y="50"/>
                </a:lnTo>
                <a:lnTo>
                  <a:pt x="187" y="56"/>
                </a:lnTo>
                <a:lnTo>
                  <a:pt x="200" y="68"/>
                </a:lnTo>
                <a:lnTo>
                  <a:pt x="212" y="75"/>
                </a:lnTo>
                <a:lnTo>
                  <a:pt x="223" y="79"/>
                </a:lnTo>
                <a:lnTo>
                  <a:pt x="223" y="87"/>
                </a:lnTo>
                <a:lnTo>
                  <a:pt x="231" y="93"/>
                </a:lnTo>
                <a:lnTo>
                  <a:pt x="221" y="104"/>
                </a:lnTo>
                <a:lnTo>
                  <a:pt x="237" y="110"/>
                </a:lnTo>
                <a:lnTo>
                  <a:pt x="233" y="112"/>
                </a:lnTo>
                <a:lnTo>
                  <a:pt x="237" y="118"/>
                </a:lnTo>
                <a:lnTo>
                  <a:pt x="240" y="129"/>
                </a:lnTo>
                <a:lnTo>
                  <a:pt x="227" y="139"/>
                </a:lnTo>
                <a:lnTo>
                  <a:pt x="215" y="143"/>
                </a:lnTo>
                <a:lnTo>
                  <a:pt x="194" y="143"/>
                </a:lnTo>
                <a:lnTo>
                  <a:pt x="200" y="166"/>
                </a:lnTo>
                <a:lnTo>
                  <a:pt x="187" y="177"/>
                </a:lnTo>
                <a:lnTo>
                  <a:pt x="177" y="179"/>
                </a:lnTo>
                <a:lnTo>
                  <a:pt x="177" y="189"/>
                </a:lnTo>
                <a:lnTo>
                  <a:pt x="165" y="202"/>
                </a:lnTo>
                <a:lnTo>
                  <a:pt x="165" y="200"/>
                </a:lnTo>
                <a:lnTo>
                  <a:pt x="154" y="191"/>
                </a:lnTo>
                <a:lnTo>
                  <a:pt x="160" y="181"/>
                </a:lnTo>
                <a:lnTo>
                  <a:pt x="154" y="171"/>
                </a:lnTo>
                <a:lnTo>
                  <a:pt x="140" y="171"/>
                </a:lnTo>
                <a:lnTo>
                  <a:pt x="135" y="160"/>
                </a:lnTo>
                <a:lnTo>
                  <a:pt x="140" y="148"/>
                </a:lnTo>
                <a:lnTo>
                  <a:pt x="112" y="131"/>
                </a:lnTo>
                <a:lnTo>
                  <a:pt x="100" y="141"/>
                </a:lnTo>
                <a:lnTo>
                  <a:pt x="81" y="123"/>
                </a:lnTo>
                <a:lnTo>
                  <a:pt x="81" y="125"/>
                </a:lnTo>
                <a:lnTo>
                  <a:pt x="81" y="118"/>
                </a:lnTo>
                <a:lnTo>
                  <a:pt x="69" y="104"/>
                </a:lnTo>
                <a:lnTo>
                  <a:pt x="67" y="91"/>
                </a:lnTo>
                <a:lnTo>
                  <a:pt x="60" y="81"/>
                </a:lnTo>
                <a:lnTo>
                  <a:pt x="54" y="85"/>
                </a:lnTo>
                <a:lnTo>
                  <a:pt x="48" y="87"/>
                </a:lnTo>
                <a:lnTo>
                  <a:pt x="23" y="64"/>
                </a:lnTo>
                <a:lnTo>
                  <a:pt x="14" y="62"/>
                </a:lnTo>
                <a:lnTo>
                  <a:pt x="2" y="64"/>
                </a:lnTo>
                <a:lnTo>
                  <a:pt x="2" y="54"/>
                </a:lnTo>
                <a:lnTo>
                  <a:pt x="0" y="52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18" name="Р.Алания-Сев.Осетия">
            <a:extLst>
              <a:ext uri="{FF2B5EF4-FFF2-40B4-BE49-F238E27FC236}">
                <a16:creationId xmlns:a16="http://schemas.microsoft.com/office/drawing/2014/main" xmlns="" id="{B3FC8C20-FE7B-F495-C053-08CBF02942B6}"/>
              </a:ext>
            </a:extLst>
          </p:cNvPr>
          <p:cNvSpPr>
            <a:spLocks/>
          </p:cNvSpPr>
          <p:nvPr/>
        </p:nvSpPr>
        <p:spPr bwMode="auto">
          <a:xfrm>
            <a:off x="1206643" y="5563405"/>
            <a:ext cx="188950" cy="135656"/>
          </a:xfrm>
          <a:custGeom>
            <a:avLst/>
            <a:gdLst>
              <a:gd name="T0" fmla="*/ 0 w 37"/>
              <a:gd name="T1" fmla="*/ 9 h 30"/>
              <a:gd name="T2" fmla="*/ 8 w 37"/>
              <a:gd name="T3" fmla="*/ 7 h 30"/>
              <a:gd name="T4" fmla="*/ 14 w 37"/>
              <a:gd name="T5" fmla="*/ 8 h 30"/>
              <a:gd name="T6" fmla="*/ 17 w 37"/>
              <a:gd name="T7" fmla="*/ 10 h 30"/>
              <a:gd name="T8" fmla="*/ 23 w 37"/>
              <a:gd name="T9" fmla="*/ 7 h 30"/>
              <a:gd name="T10" fmla="*/ 26 w 37"/>
              <a:gd name="T11" fmla="*/ 7 h 30"/>
              <a:gd name="T12" fmla="*/ 26 w 37"/>
              <a:gd name="T13" fmla="*/ 1 h 30"/>
              <a:gd name="T14" fmla="*/ 30 w 37"/>
              <a:gd name="T15" fmla="*/ 0 h 30"/>
              <a:gd name="T16" fmla="*/ 34 w 37"/>
              <a:gd name="T17" fmla="*/ 2 h 30"/>
              <a:gd name="T18" fmla="*/ 37 w 37"/>
              <a:gd name="T19" fmla="*/ 5 h 30"/>
              <a:gd name="T20" fmla="*/ 37 w 37"/>
              <a:gd name="T21" fmla="*/ 11 h 30"/>
              <a:gd name="T22" fmla="*/ 32 w 37"/>
              <a:gd name="T23" fmla="*/ 12 h 30"/>
              <a:gd name="T24" fmla="*/ 32 w 37"/>
              <a:gd name="T25" fmla="*/ 13 h 30"/>
              <a:gd name="T26" fmla="*/ 27 w 37"/>
              <a:gd name="T27" fmla="*/ 11 h 30"/>
              <a:gd name="T28" fmla="*/ 25 w 37"/>
              <a:gd name="T29" fmla="*/ 17 h 30"/>
              <a:gd name="T30" fmla="*/ 25 w 37"/>
              <a:gd name="T31" fmla="*/ 24 h 30"/>
              <a:gd name="T32" fmla="*/ 23 w 37"/>
              <a:gd name="T33" fmla="*/ 28 h 30"/>
              <a:gd name="T34" fmla="*/ 20 w 37"/>
              <a:gd name="T35" fmla="*/ 30 h 30"/>
              <a:gd name="T36" fmla="*/ 15 w 37"/>
              <a:gd name="T37" fmla="*/ 26 h 30"/>
              <a:gd name="T38" fmla="*/ 3 w 37"/>
              <a:gd name="T39" fmla="*/ 22 h 30"/>
              <a:gd name="T40" fmla="*/ 4 w 37"/>
              <a:gd name="T41" fmla="*/ 15 h 30"/>
              <a:gd name="T42" fmla="*/ 0 w 37"/>
              <a:gd name="T43" fmla="*/ 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30">
                <a:moveTo>
                  <a:pt x="0" y="9"/>
                </a:moveTo>
                <a:cubicBezTo>
                  <a:pt x="8" y="7"/>
                  <a:pt x="8" y="7"/>
                  <a:pt x="8" y="7"/>
                </a:cubicBezTo>
                <a:cubicBezTo>
                  <a:pt x="14" y="8"/>
                  <a:pt x="14" y="8"/>
                  <a:pt x="14" y="8"/>
                </a:cubicBezTo>
                <a:cubicBezTo>
                  <a:pt x="17" y="10"/>
                  <a:pt x="17" y="10"/>
                  <a:pt x="17" y="10"/>
                </a:cubicBezTo>
                <a:cubicBezTo>
                  <a:pt x="23" y="7"/>
                  <a:pt x="23" y="7"/>
                  <a:pt x="23" y="7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1"/>
                  <a:pt x="26" y="1"/>
                  <a:pt x="26" y="1"/>
                </a:cubicBezTo>
                <a:cubicBezTo>
                  <a:pt x="30" y="0"/>
                  <a:pt x="30" y="0"/>
                  <a:pt x="30" y="0"/>
                </a:cubicBezTo>
                <a:cubicBezTo>
                  <a:pt x="34" y="2"/>
                  <a:pt x="34" y="2"/>
                  <a:pt x="34" y="2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11"/>
                  <a:pt x="37" y="11"/>
                  <a:pt x="37" y="11"/>
                </a:cubicBezTo>
                <a:cubicBezTo>
                  <a:pt x="35" y="11"/>
                  <a:pt x="32" y="11"/>
                  <a:pt x="32" y="12"/>
                </a:cubicBezTo>
                <a:cubicBezTo>
                  <a:pt x="32" y="12"/>
                  <a:pt x="32" y="13"/>
                  <a:pt x="32" y="13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5" y="16"/>
                  <a:pt x="25" y="17"/>
                </a:cubicBezTo>
                <a:cubicBezTo>
                  <a:pt x="25" y="18"/>
                  <a:pt x="25" y="24"/>
                  <a:pt x="25" y="24"/>
                </a:cubicBezTo>
                <a:cubicBezTo>
                  <a:pt x="25" y="24"/>
                  <a:pt x="24" y="28"/>
                  <a:pt x="23" y="28"/>
                </a:cubicBezTo>
                <a:cubicBezTo>
                  <a:pt x="23" y="28"/>
                  <a:pt x="21" y="29"/>
                  <a:pt x="20" y="30"/>
                </a:cubicBezTo>
                <a:cubicBezTo>
                  <a:pt x="18" y="28"/>
                  <a:pt x="16" y="27"/>
                  <a:pt x="15" y="26"/>
                </a:cubicBezTo>
                <a:cubicBezTo>
                  <a:pt x="12" y="24"/>
                  <a:pt x="5" y="25"/>
                  <a:pt x="3" y="22"/>
                </a:cubicBezTo>
                <a:cubicBezTo>
                  <a:pt x="2" y="19"/>
                  <a:pt x="3" y="18"/>
                  <a:pt x="4" y="15"/>
                </a:cubicBezTo>
                <a:cubicBezTo>
                  <a:pt x="4" y="13"/>
                  <a:pt x="2" y="11"/>
                  <a:pt x="0" y="9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19" name="Р.Саха (Якутия)">
            <a:extLst>
              <a:ext uri="{FF2B5EF4-FFF2-40B4-BE49-F238E27FC236}">
                <a16:creationId xmlns:a16="http://schemas.microsoft.com/office/drawing/2014/main" xmlns="" id="{8EE273FF-411B-7DD0-40CB-1078FEA819E5}"/>
              </a:ext>
            </a:extLst>
          </p:cNvPr>
          <p:cNvSpPr>
            <a:spLocks noEditPoints="1"/>
          </p:cNvSpPr>
          <p:nvPr/>
        </p:nvSpPr>
        <p:spPr bwMode="auto">
          <a:xfrm>
            <a:off x="6934027" y="1782521"/>
            <a:ext cx="2709096" cy="2982259"/>
          </a:xfrm>
          <a:custGeom>
            <a:avLst/>
            <a:gdLst>
              <a:gd name="T0" fmla="*/ 30 w 530"/>
              <a:gd name="T1" fmla="*/ 215 h 654"/>
              <a:gd name="T2" fmla="*/ 118 w 530"/>
              <a:gd name="T3" fmla="*/ 199 h 654"/>
              <a:gd name="T4" fmla="*/ 163 w 530"/>
              <a:gd name="T5" fmla="*/ 171 h 654"/>
              <a:gd name="T6" fmla="*/ 171 w 530"/>
              <a:gd name="T7" fmla="*/ 197 h 654"/>
              <a:gd name="T8" fmla="*/ 222 w 530"/>
              <a:gd name="T9" fmla="*/ 187 h 654"/>
              <a:gd name="T10" fmla="*/ 272 w 530"/>
              <a:gd name="T11" fmla="*/ 151 h 654"/>
              <a:gd name="T12" fmla="*/ 251 w 530"/>
              <a:gd name="T13" fmla="*/ 113 h 654"/>
              <a:gd name="T14" fmla="*/ 302 w 530"/>
              <a:gd name="T15" fmla="*/ 92 h 654"/>
              <a:gd name="T16" fmla="*/ 336 w 530"/>
              <a:gd name="T17" fmla="*/ 79 h 654"/>
              <a:gd name="T18" fmla="*/ 407 w 530"/>
              <a:gd name="T19" fmla="*/ 23 h 654"/>
              <a:gd name="T20" fmla="*/ 465 w 530"/>
              <a:gd name="T21" fmla="*/ 20 h 654"/>
              <a:gd name="T22" fmla="*/ 490 w 530"/>
              <a:gd name="T23" fmla="*/ 46 h 654"/>
              <a:gd name="T24" fmla="*/ 490 w 530"/>
              <a:gd name="T25" fmla="*/ 91 h 654"/>
              <a:gd name="T26" fmla="*/ 529 w 530"/>
              <a:gd name="T27" fmla="*/ 123 h 654"/>
              <a:gd name="T28" fmla="*/ 504 w 530"/>
              <a:gd name="T29" fmla="*/ 149 h 654"/>
              <a:gd name="T30" fmla="*/ 527 w 530"/>
              <a:gd name="T31" fmla="*/ 199 h 654"/>
              <a:gd name="T32" fmla="*/ 501 w 530"/>
              <a:gd name="T33" fmla="*/ 229 h 654"/>
              <a:gd name="T34" fmla="*/ 486 w 530"/>
              <a:gd name="T35" fmla="*/ 256 h 654"/>
              <a:gd name="T36" fmla="*/ 509 w 530"/>
              <a:gd name="T37" fmla="*/ 307 h 654"/>
              <a:gd name="T38" fmla="*/ 492 w 530"/>
              <a:gd name="T39" fmla="*/ 341 h 654"/>
              <a:gd name="T40" fmla="*/ 462 w 530"/>
              <a:gd name="T41" fmla="*/ 358 h 654"/>
              <a:gd name="T42" fmla="*/ 473 w 530"/>
              <a:gd name="T43" fmla="*/ 414 h 654"/>
              <a:gd name="T44" fmla="*/ 469 w 530"/>
              <a:gd name="T45" fmla="*/ 461 h 654"/>
              <a:gd name="T46" fmla="*/ 445 w 530"/>
              <a:gd name="T47" fmla="*/ 483 h 654"/>
              <a:gd name="T48" fmla="*/ 436 w 530"/>
              <a:gd name="T49" fmla="*/ 515 h 654"/>
              <a:gd name="T50" fmla="*/ 445 w 530"/>
              <a:gd name="T51" fmla="*/ 547 h 654"/>
              <a:gd name="T52" fmla="*/ 462 w 530"/>
              <a:gd name="T53" fmla="*/ 572 h 654"/>
              <a:gd name="T54" fmla="*/ 462 w 530"/>
              <a:gd name="T55" fmla="*/ 598 h 654"/>
              <a:gd name="T56" fmla="*/ 421 w 530"/>
              <a:gd name="T57" fmla="*/ 630 h 654"/>
              <a:gd name="T58" fmla="*/ 382 w 530"/>
              <a:gd name="T59" fmla="*/ 643 h 654"/>
              <a:gd name="T60" fmla="*/ 334 w 530"/>
              <a:gd name="T61" fmla="*/ 645 h 654"/>
              <a:gd name="T62" fmla="*/ 290 w 530"/>
              <a:gd name="T63" fmla="*/ 654 h 654"/>
              <a:gd name="T64" fmla="*/ 267 w 530"/>
              <a:gd name="T65" fmla="*/ 628 h 654"/>
              <a:gd name="T66" fmla="*/ 248 w 530"/>
              <a:gd name="T67" fmla="*/ 597 h 654"/>
              <a:gd name="T68" fmla="*/ 219 w 530"/>
              <a:gd name="T69" fmla="*/ 586 h 654"/>
              <a:gd name="T70" fmla="*/ 178 w 530"/>
              <a:gd name="T71" fmla="*/ 595 h 654"/>
              <a:gd name="T72" fmla="*/ 164 w 530"/>
              <a:gd name="T73" fmla="*/ 641 h 654"/>
              <a:gd name="T74" fmla="*/ 136 w 530"/>
              <a:gd name="T75" fmla="*/ 637 h 654"/>
              <a:gd name="T76" fmla="*/ 114 w 530"/>
              <a:gd name="T77" fmla="*/ 589 h 654"/>
              <a:gd name="T78" fmla="*/ 100 w 530"/>
              <a:gd name="T79" fmla="*/ 563 h 654"/>
              <a:gd name="T80" fmla="*/ 81 w 530"/>
              <a:gd name="T81" fmla="*/ 530 h 654"/>
              <a:gd name="T82" fmla="*/ 64 w 530"/>
              <a:gd name="T83" fmla="*/ 504 h 654"/>
              <a:gd name="T84" fmla="*/ 34 w 530"/>
              <a:gd name="T85" fmla="*/ 508 h 654"/>
              <a:gd name="T86" fmla="*/ 25 w 530"/>
              <a:gd name="T87" fmla="*/ 467 h 654"/>
              <a:gd name="T88" fmla="*/ 17 w 530"/>
              <a:gd name="T89" fmla="*/ 437 h 654"/>
              <a:gd name="T90" fmla="*/ 11 w 530"/>
              <a:gd name="T91" fmla="*/ 385 h 654"/>
              <a:gd name="T92" fmla="*/ 21 w 530"/>
              <a:gd name="T93" fmla="*/ 344 h 654"/>
              <a:gd name="T94" fmla="*/ 31 w 530"/>
              <a:gd name="T95" fmla="*/ 311 h 654"/>
              <a:gd name="T96" fmla="*/ 37 w 530"/>
              <a:gd name="T97" fmla="*/ 280 h 654"/>
              <a:gd name="T98" fmla="*/ 14 w 530"/>
              <a:gd name="T99" fmla="*/ 240 h 654"/>
              <a:gd name="T100" fmla="*/ 234 w 530"/>
              <a:gd name="T101" fmla="*/ 26 h 654"/>
              <a:gd name="T102" fmla="*/ 251 w 530"/>
              <a:gd name="T103" fmla="*/ 6 h 654"/>
              <a:gd name="T104" fmla="*/ 223 w 530"/>
              <a:gd name="T105" fmla="*/ 53 h 654"/>
              <a:gd name="T106" fmla="*/ 203 w 530"/>
              <a:gd name="T107" fmla="*/ 27 h 654"/>
              <a:gd name="T108" fmla="*/ 169 w 530"/>
              <a:gd name="T109" fmla="*/ 47 h 654"/>
              <a:gd name="T110" fmla="*/ 217 w 530"/>
              <a:gd name="T111" fmla="*/ 54 h 654"/>
              <a:gd name="T112" fmla="*/ 235 w 530"/>
              <a:gd name="T113" fmla="*/ 98 h 654"/>
              <a:gd name="T114" fmla="*/ 234 w 530"/>
              <a:gd name="T115" fmla="*/ 9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30" h="654">
                <a:moveTo>
                  <a:pt x="4" y="211"/>
                </a:moveTo>
                <a:cubicBezTo>
                  <a:pt x="4" y="211"/>
                  <a:pt x="4" y="211"/>
                  <a:pt x="4" y="211"/>
                </a:cubicBezTo>
                <a:cubicBezTo>
                  <a:pt x="7" y="209"/>
                  <a:pt x="10" y="207"/>
                  <a:pt x="11" y="211"/>
                </a:cubicBezTo>
                <a:cubicBezTo>
                  <a:pt x="12" y="215"/>
                  <a:pt x="16" y="217"/>
                  <a:pt x="19" y="214"/>
                </a:cubicBezTo>
                <a:cubicBezTo>
                  <a:pt x="22" y="211"/>
                  <a:pt x="22" y="206"/>
                  <a:pt x="25" y="207"/>
                </a:cubicBezTo>
                <a:cubicBezTo>
                  <a:pt x="28" y="209"/>
                  <a:pt x="29" y="215"/>
                  <a:pt x="30" y="215"/>
                </a:cubicBezTo>
                <a:cubicBezTo>
                  <a:pt x="32" y="215"/>
                  <a:pt x="38" y="212"/>
                  <a:pt x="41" y="209"/>
                </a:cubicBezTo>
                <a:cubicBezTo>
                  <a:pt x="43" y="206"/>
                  <a:pt x="52" y="204"/>
                  <a:pt x="61" y="203"/>
                </a:cubicBezTo>
                <a:cubicBezTo>
                  <a:pt x="70" y="201"/>
                  <a:pt x="74" y="197"/>
                  <a:pt x="74" y="201"/>
                </a:cubicBezTo>
                <a:cubicBezTo>
                  <a:pt x="74" y="205"/>
                  <a:pt x="75" y="207"/>
                  <a:pt x="81" y="210"/>
                </a:cubicBezTo>
                <a:cubicBezTo>
                  <a:pt x="87" y="212"/>
                  <a:pt x="99" y="207"/>
                  <a:pt x="103" y="204"/>
                </a:cubicBezTo>
                <a:cubicBezTo>
                  <a:pt x="107" y="201"/>
                  <a:pt x="116" y="202"/>
                  <a:pt x="118" y="199"/>
                </a:cubicBezTo>
                <a:cubicBezTo>
                  <a:pt x="119" y="195"/>
                  <a:pt x="117" y="191"/>
                  <a:pt x="114" y="189"/>
                </a:cubicBezTo>
                <a:cubicBezTo>
                  <a:pt x="111" y="187"/>
                  <a:pt x="108" y="182"/>
                  <a:pt x="110" y="178"/>
                </a:cubicBezTo>
                <a:cubicBezTo>
                  <a:pt x="111" y="174"/>
                  <a:pt x="116" y="169"/>
                  <a:pt x="120" y="172"/>
                </a:cubicBezTo>
                <a:cubicBezTo>
                  <a:pt x="124" y="174"/>
                  <a:pt x="132" y="174"/>
                  <a:pt x="135" y="171"/>
                </a:cubicBezTo>
                <a:cubicBezTo>
                  <a:pt x="138" y="169"/>
                  <a:pt x="144" y="165"/>
                  <a:pt x="148" y="166"/>
                </a:cubicBezTo>
                <a:cubicBezTo>
                  <a:pt x="151" y="167"/>
                  <a:pt x="162" y="168"/>
                  <a:pt x="163" y="171"/>
                </a:cubicBezTo>
                <a:cubicBezTo>
                  <a:pt x="164" y="174"/>
                  <a:pt x="165" y="176"/>
                  <a:pt x="164" y="177"/>
                </a:cubicBezTo>
                <a:cubicBezTo>
                  <a:pt x="162" y="179"/>
                  <a:pt x="170" y="178"/>
                  <a:pt x="171" y="178"/>
                </a:cubicBezTo>
                <a:cubicBezTo>
                  <a:pt x="172" y="179"/>
                  <a:pt x="168" y="185"/>
                  <a:pt x="165" y="187"/>
                </a:cubicBezTo>
                <a:cubicBezTo>
                  <a:pt x="163" y="188"/>
                  <a:pt x="172" y="183"/>
                  <a:pt x="176" y="186"/>
                </a:cubicBezTo>
                <a:cubicBezTo>
                  <a:pt x="180" y="190"/>
                  <a:pt x="183" y="190"/>
                  <a:pt x="181" y="193"/>
                </a:cubicBezTo>
                <a:cubicBezTo>
                  <a:pt x="179" y="195"/>
                  <a:pt x="173" y="195"/>
                  <a:pt x="171" y="197"/>
                </a:cubicBezTo>
                <a:cubicBezTo>
                  <a:pt x="170" y="198"/>
                  <a:pt x="175" y="198"/>
                  <a:pt x="182" y="203"/>
                </a:cubicBezTo>
                <a:cubicBezTo>
                  <a:pt x="189" y="208"/>
                  <a:pt x="201" y="217"/>
                  <a:pt x="203" y="218"/>
                </a:cubicBezTo>
                <a:cubicBezTo>
                  <a:pt x="205" y="219"/>
                  <a:pt x="219" y="223"/>
                  <a:pt x="218" y="216"/>
                </a:cubicBezTo>
                <a:cubicBezTo>
                  <a:pt x="218" y="210"/>
                  <a:pt x="215" y="202"/>
                  <a:pt x="212" y="196"/>
                </a:cubicBezTo>
                <a:cubicBezTo>
                  <a:pt x="209" y="191"/>
                  <a:pt x="208" y="183"/>
                  <a:pt x="210" y="183"/>
                </a:cubicBezTo>
                <a:cubicBezTo>
                  <a:pt x="212" y="182"/>
                  <a:pt x="218" y="186"/>
                  <a:pt x="222" y="187"/>
                </a:cubicBezTo>
                <a:cubicBezTo>
                  <a:pt x="226" y="189"/>
                  <a:pt x="236" y="186"/>
                  <a:pt x="236" y="184"/>
                </a:cubicBezTo>
                <a:cubicBezTo>
                  <a:pt x="237" y="182"/>
                  <a:pt x="236" y="174"/>
                  <a:pt x="243" y="171"/>
                </a:cubicBezTo>
                <a:cubicBezTo>
                  <a:pt x="249" y="167"/>
                  <a:pt x="251" y="166"/>
                  <a:pt x="257" y="168"/>
                </a:cubicBezTo>
                <a:cubicBezTo>
                  <a:pt x="263" y="170"/>
                  <a:pt x="265" y="164"/>
                  <a:pt x="261" y="163"/>
                </a:cubicBezTo>
                <a:cubicBezTo>
                  <a:pt x="258" y="162"/>
                  <a:pt x="258" y="159"/>
                  <a:pt x="261" y="156"/>
                </a:cubicBezTo>
                <a:cubicBezTo>
                  <a:pt x="265" y="154"/>
                  <a:pt x="273" y="154"/>
                  <a:pt x="272" y="151"/>
                </a:cubicBezTo>
                <a:cubicBezTo>
                  <a:pt x="271" y="148"/>
                  <a:pt x="262" y="142"/>
                  <a:pt x="261" y="139"/>
                </a:cubicBezTo>
                <a:cubicBezTo>
                  <a:pt x="261" y="136"/>
                  <a:pt x="262" y="131"/>
                  <a:pt x="260" y="132"/>
                </a:cubicBezTo>
                <a:cubicBezTo>
                  <a:pt x="258" y="134"/>
                  <a:pt x="255" y="139"/>
                  <a:pt x="252" y="134"/>
                </a:cubicBezTo>
                <a:cubicBezTo>
                  <a:pt x="248" y="129"/>
                  <a:pt x="252" y="127"/>
                  <a:pt x="255" y="126"/>
                </a:cubicBezTo>
                <a:cubicBezTo>
                  <a:pt x="259" y="125"/>
                  <a:pt x="259" y="120"/>
                  <a:pt x="258" y="118"/>
                </a:cubicBezTo>
                <a:cubicBezTo>
                  <a:pt x="257" y="117"/>
                  <a:pt x="250" y="114"/>
                  <a:pt x="251" y="113"/>
                </a:cubicBezTo>
                <a:cubicBezTo>
                  <a:pt x="252" y="112"/>
                  <a:pt x="253" y="109"/>
                  <a:pt x="257" y="109"/>
                </a:cubicBezTo>
                <a:cubicBezTo>
                  <a:pt x="260" y="110"/>
                  <a:pt x="267" y="105"/>
                  <a:pt x="271" y="102"/>
                </a:cubicBezTo>
                <a:cubicBezTo>
                  <a:pt x="275" y="98"/>
                  <a:pt x="281" y="96"/>
                  <a:pt x="286" y="92"/>
                </a:cubicBezTo>
                <a:cubicBezTo>
                  <a:pt x="290" y="89"/>
                  <a:pt x="298" y="83"/>
                  <a:pt x="299" y="86"/>
                </a:cubicBezTo>
                <a:cubicBezTo>
                  <a:pt x="301" y="88"/>
                  <a:pt x="295" y="92"/>
                  <a:pt x="294" y="95"/>
                </a:cubicBezTo>
                <a:cubicBezTo>
                  <a:pt x="293" y="98"/>
                  <a:pt x="300" y="94"/>
                  <a:pt x="302" y="92"/>
                </a:cubicBezTo>
                <a:cubicBezTo>
                  <a:pt x="304" y="90"/>
                  <a:pt x="305" y="95"/>
                  <a:pt x="306" y="97"/>
                </a:cubicBezTo>
                <a:cubicBezTo>
                  <a:pt x="307" y="99"/>
                  <a:pt x="310" y="95"/>
                  <a:pt x="307" y="90"/>
                </a:cubicBezTo>
                <a:cubicBezTo>
                  <a:pt x="304" y="85"/>
                  <a:pt x="305" y="82"/>
                  <a:pt x="308" y="78"/>
                </a:cubicBezTo>
                <a:cubicBezTo>
                  <a:pt x="312" y="75"/>
                  <a:pt x="319" y="71"/>
                  <a:pt x="325" y="69"/>
                </a:cubicBezTo>
                <a:cubicBezTo>
                  <a:pt x="331" y="67"/>
                  <a:pt x="336" y="69"/>
                  <a:pt x="335" y="72"/>
                </a:cubicBezTo>
                <a:cubicBezTo>
                  <a:pt x="333" y="75"/>
                  <a:pt x="331" y="81"/>
                  <a:pt x="336" y="79"/>
                </a:cubicBezTo>
                <a:cubicBezTo>
                  <a:pt x="341" y="78"/>
                  <a:pt x="345" y="74"/>
                  <a:pt x="347" y="76"/>
                </a:cubicBezTo>
                <a:cubicBezTo>
                  <a:pt x="349" y="78"/>
                  <a:pt x="353" y="78"/>
                  <a:pt x="356" y="74"/>
                </a:cubicBezTo>
                <a:cubicBezTo>
                  <a:pt x="359" y="70"/>
                  <a:pt x="366" y="69"/>
                  <a:pt x="368" y="72"/>
                </a:cubicBezTo>
                <a:cubicBezTo>
                  <a:pt x="370" y="75"/>
                  <a:pt x="381" y="71"/>
                  <a:pt x="383" y="64"/>
                </a:cubicBezTo>
                <a:cubicBezTo>
                  <a:pt x="385" y="56"/>
                  <a:pt x="385" y="49"/>
                  <a:pt x="391" y="43"/>
                </a:cubicBezTo>
                <a:cubicBezTo>
                  <a:pt x="396" y="37"/>
                  <a:pt x="399" y="30"/>
                  <a:pt x="407" y="23"/>
                </a:cubicBezTo>
                <a:cubicBezTo>
                  <a:pt x="415" y="15"/>
                  <a:pt x="428" y="16"/>
                  <a:pt x="434" y="19"/>
                </a:cubicBezTo>
                <a:cubicBezTo>
                  <a:pt x="440" y="22"/>
                  <a:pt x="438" y="25"/>
                  <a:pt x="443" y="29"/>
                </a:cubicBezTo>
                <a:cubicBezTo>
                  <a:pt x="447" y="32"/>
                  <a:pt x="452" y="26"/>
                  <a:pt x="453" y="23"/>
                </a:cubicBezTo>
                <a:cubicBezTo>
                  <a:pt x="455" y="20"/>
                  <a:pt x="460" y="24"/>
                  <a:pt x="464" y="27"/>
                </a:cubicBezTo>
                <a:cubicBezTo>
                  <a:pt x="468" y="31"/>
                  <a:pt x="474" y="32"/>
                  <a:pt x="474" y="30"/>
                </a:cubicBezTo>
                <a:cubicBezTo>
                  <a:pt x="474" y="28"/>
                  <a:pt x="468" y="26"/>
                  <a:pt x="465" y="20"/>
                </a:cubicBezTo>
                <a:cubicBezTo>
                  <a:pt x="462" y="15"/>
                  <a:pt x="462" y="14"/>
                  <a:pt x="464" y="9"/>
                </a:cubicBezTo>
                <a:cubicBezTo>
                  <a:pt x="476" y="16"/>
                  <a:pt x="476" y="16"/>
                  <a:pt x="476" y="16"/>
                </a:cubicBezTo>
                <a:cubicBezTo>
                  <a:pt x="489" y="23"/>
                  <a:pt x="489" y="23"/>
                  <a:pt x="489" y="23"/>
                </a:cubicBezTo>
                <a:cubicBezTo>
                  <a:pt x="494" y="27"/>
                  <a:pt x="494" y="27"/>
                  <a:pt x="494" y="27"/>
                </a:cubicBezTo>
                <a:cubicBezTo>
                  <a:pt x="501" y="36"/>
                  <a:pt x="501" y="36"/>
                  <a:pt x="501" y="36"/>
                </a:cubicBezTo>
                <a:cubicBezTo>
                  <a:pt x="490" y="46"/>
                  <a:pt x="490" y="46"/>
                  <a:pt x="490" y="46"/>
                </a:cubicBezTo>
                <a:cubicBezTo>
                  <a:pt x="490" y="53"/>
                  <a:pt x="490" y="53"/>
                  <a:pt x="490" y="53"/>
                </a:cubicBezTo>
                <a:cubicBezTo>
                  <a:pt x="486" y="62"/>
                  <a:pt x="486" y="62"/>
                  <a:pt x="486" y="62"/>
                </a:cubicBezTo>
                <a:cubicBezTo>
                  <a:pt x="484" y="67"/>
                  <a:pt x="484" y="67"/>
                  <a:pt x="484" y="67"/>
                </a:cubicBezTo>
                <a:cubicBezTo>
                  <a:pt x="483" y="75"/>
                  <a:pt x="483" y="75"/>
                  <a:pt x="483" y="75"/>
                </a:cubicBezTo>
                <a:cubicBezTo>
                  <a:pt x="490" y="83"/>
                  <a:pt x="490" y="83"/>
                  <a:pt x="490" y="83"/>
                </a:cubicBezTo>
                <a:cubicBezTo>
                  <a:pt x="490" y="91"/>
                  <a:pt x="490" y="91"/>
                  <a:pt x="490" y="91"/>
                </a:cubicBezTo>
                <a:cubicBezTo>
                  <a:pt x="503" y="91"/>
                  <a:pt x="503" y="91"/>
                  <a:pt x="503" y="91"/>
                </a:cubicBezTo>
                <a:cubicBezTo>
                  <a:pt x="513" y="90"/>
                  <a:pt x="513" y="90"/>
                  <a:pt x="513" y="90"/>
                </a:cubicBezTo>
                <a:cubicBezTo>
                  <a:pt x="523" y="99"/>
                  <a:pt x="523" y="99"/>
                  <a:pt x="523" y="99"/>
                </a:cubicBezTo>
                <a:cubicBezTo>
                  <a:pt x="529" y="106"/>
                  <a:pt x="529" y="106"/>
                  <a:pt x="529" y="106"/>
                </a:cubicBezTo>
                <a:cubicBezTo>
                  <a:pt x="530" y="116"/>
                  <a:pt x="530" y="116"/>
                  <a:pt x="530" y="116"/>
                </a:cubicBezTo>
                <a:cubicBezTo>
                  <a:pt x="529" y="123"/>
                  <a:pt x="529" y="123"/>
                  <a:pt x="529" y="123"/>
                </a:cubicBezTo>
                <a:cubicBezTo>
                  <a:pt x="517" y="123"/>
                  <a:pt x="517" y="123"/>
                  <a:pt x="517" y="123"/>
                </a:cubicBezTo>
                <a:cubicBezTo>
                  <a:pt x="517" y="131"/>
                  <a:pt x="517" y="131"/>
                  <a:pt x="517" y="131"/>
                </a:cubicBezTo>
                <a:cubicBezTo>
                  <a:pt x="509" y="131"/>
                  <a:pt x="509" y="131"/>
                  <a:pt x="509" y="131"/>
                </a:cubicBezTo>
                <a:cubicBezTo>
                  <a:pt x="508" y="141"/>
                  <a:pt x="508" y="141"/>
                  <a:pt x="508" y="141"/>
                </a:cubicBezTo>
                <a:cubicBezTo>
                  <a:pt x="502" y="144"/>
                  <a:pt x="502" y="144"/>
                  <a:pt x="502" y="144"/>
                </a:cubicBezTo>
                <a:cubicBezTo>
                  <a:pt x="504" y="149"/>
                  <a:pt x="504" y="149"/>
                  <a:pt x="504" y="149"/>
                </a:cubicBezTo>
                <a:cubicBezTo>
                  <a:pt x="512" y="153"/>
                  <a:pt x="512" y="153"/>
                  <a:pt x="512" y="153"/>
                </a:cubicBezTo>
                <a:cubicBezTo>
                  <a:pt x="504" y="159"/>
                  <a:pt x="504" y="159"/>
                  <a:pt x="504" y="159"/>
                </a:cubicBezTo>
                <a:cubicBezTo>
                  <a:pt x="514" y="168"/>
                  <a:pt x="514" y="168"/>
                  <a:pt x="514" y="168"/>
                </a:cubicBezTo>
                <a:cubicBezTo>
                  <a:pt x="513" y="181"/>
                  <a:pt x="513" y="181"/>
                  <a:pt x="513" y="181"/>
                </a:cubicBezTo>
                <a:cubicBezTo>
                  <a:pt x="525" y="191"/>
                  <a:pt x="525" y="191"/>
                  <a:pt x="525" y="191"/>
                </a:cubicBezTo>
                <a:cubicBezTo>
                  <a:pt x="527" y="199"/>
                  <a:pt x="527" y="199"/>
                  <a:pt x="527" y="199"/>
                </a:cubicBezTo>
                <a:cubicBezTo>
                  <a:pt x="521" y="202"/>
                  <a:pt x="521" y="202"/>
                  <a:pt x="521" y="202"/>
                </a:cubicBezTo>
                <a:cubicBezTo>
                  <a:pt x="518" y="211"/>
                  <a:pt x="518" y="211"/>
                  <a:pt x="518" y="211"/>
                </a:cubicBezTo>
                <a:cubicBezTo>
                  <a:pt x="516" y="222"/>
                  <a:pt x="516" y="222"/>
                  <a:pt x="516" y="222"/>
                </a:cubicBezTo>
                <a:cubicBezTo>
                  <a:pt x="509" y="222"/>
                  <a:pt x="509" y="222"/>
                  <a:pt x="509" y="222"/>
                </a:cubicBezTo>
                <a:cubicBezTo>
                  <a:pt x="502" y="221"/>
                  <a:pt x="502" y="221"/>
                  <a:pt x="502" y="221"/>
                </a:cubicBezTo>
                <a:cubicBezTo>
                  <a:pt x="501" y="229"/>
                  <a:pt x="501" y="229"/>
                  <a:pt x="501" y="229"/>
                </a:cubicBezTo>
                <a:cubicBezTo>
                  <a:pt x="494" y="234"/>
                  <a:pt x="494" y="234"/>
                  <a:pt x="494" y="234"/>
                </a:cubicBezTo>
                <a:cubicBezTo>
                  <a:pt x="488" y="239"/>
                  <a:pt x="488" y="239"/>
                  <a:pt x="488" y="239"/>
                </a:cubicBezTo>
                <a:cubicBezTo>
                  <a:pt x="501" y="245"/>
                  <a:pt x="501" y="245"/>
                  <a:pt x="501" y="245"/>
                </a:cubicBezTo>
                <a:cubicBezTo>
                  <a:pt x="497" y="251"/>
                  <a:pt x="497" y="251"/>
                  <a:pt x="497" y="251"/>
                </a:cubicBezTo>
                <a:cubicBezTo>
                  <a:pt x="494" y="252"/>
                  <a:pt x="494" y="252"/>
                  <a:pt x="494" y="252"/>
                </a:cubicBezTo>
                <a:cubicBezTo>
                  <a:pt x="486" y="256"/>
                  <a:pt x="486" y="256"/>
                  <a:pt x="486" y="256"/>
                </a:cubicBezTo>
                <a:cubicBezTo>
                  <a:pt x="479" y="263"/>
                  <a:pt x="479" y="263"/>
                  <a:pt x="479" y="263"/>
                </a:cubicBezTo>
                <a:cubicBezTo>
                  <a:pt x="483" y="269"/>
                  <a:pt x="483" y="269"/>
                  <a:pt x="483" y="269"/>
                </a:cubicBezTo>
                <a:cubicBezTo>
                  <a:pt x="484" y="277"/>
                  <a:pt x="484" y="277"/>
                  <a:pt x="484" y="277"/>
                </a:cubicBezTo>
                <a:cubicBezTo>
                  <a:pt x="489" y="288"/>
                  <a:pt x="489" y="288"/>
                  <a:pt x="489" y="288"/>
                </a:cubicBezTo>
                <a:cubicBezTo>
                  <a:pt x="500" y="300"/>
                  <a:pt x="500" y="300"/>
                  <a:pt x="500" y="300"/>
                </a:cubicBezTo>
                <a:cubicBezTo>
                  <a:pt x="509" y="307"/>
                  <a:pt x="509" y="307"/>
                  <a:pt x="509" y="307"/>
                </a:cubicBezTo>
                <a:cubicBezTo>
                  <a:pt x="511" y="318"/>
                  <a:pt x="511" y="318"/>
                  <a:pt x="511" y="318"/>
                </a:cubicBezTo>
                <a:cubicBezTo>
                  <a:pt x="509" y="318"/>
                  <a:pt x="509" y="318"/>
                  <a:pt x="509" y="318"/>
                </a:cubicBezTo>
                <a:cubicBezTo>
                  <a:pt x="512" y="336"/>
                  <a:pt x="512" y="336"/>
                  <a:pt x="512" y="336"/>
                </a:cubicBezTo>
                <a:cubicBezTo>
                  <a:pt x="504" y="332"/>
                  <a:pt x="504" y="332"/>
                  <a:pt x="504" y="332"/>
                </a:cubicBezTo>
                <a:cubicBezTo>
                  <a:pt x="499" y="333"/>
                  <a:pt x="499" y="333"/>
                  <a:pt x="499" y="333"/>
                </a:cubicBezTo>
                <a:cubicBezTo>
                  <a:pt x="492" y="341"/>
                  <a:pt x="492" y="341"/>
                  <a:pt x="492" y="341"/>
                </a:cubicBezTo>
                <a:cubicBezTo>
                  <a:pt x="484" y="348"/>
                  <a:pt x="484" y="348"/>
                  <a:pt x="484" y="348"/>
                </a:cubicBezTo>
                <a:cubicBezTo>
                  <a:pt x="478" y="350"/>
                  <a:pt x="478" y="350"/>
                  <a:pt x="478" y="350"/>
                </a:cubicBezTo>
                <a:cubicBezTo>
                  <a:pt x="467" y="345"/>
                  <a:pt x="467" y="345"/>
                  <a:pt x="467" y="345"/>
                </a:cubicBezTo>
                <a:cubicBezTo>
                  <a:pt x="459" y="345"/>
                  <a:pt x="459" y="345"/>
                  <a:pt x="459" y="345"/>
                </a:cubicBezTo>
                <a:cubicBezTo>
                  <a:pt x="457" y="353"/>
                  <a:pt x="457" y="353"/>
                  <a:pt x="457" y="353"/>
                </a:cubicBezTo>
                <a:cubicBezTo>
                  <a:pt x="462" y="358"/>
                  <a:pt x="462" y="358"/>
                  <a:pt x="462" y="358"/>
                </a:cubicBezTo>
                <a:cubicBezTo>
                  <a:pt x="465" y="366"/>
                  <a:pt x="465" y="366"/>
                  <a:pt x="465" y="366"/>
                </a:cubicBezTo>
                <a:cubicBezTo>
                  <a:pt x="467" y="384"/>
                  <a:pt x="467" y="384"/>
                  <a:pt x="467" y="384"/>
                </a:cubicBezTo>
                <a:cubicBezTo>
                  <a:pt x="460" y="391"/>
                  <a:pt x="460" y="391"/>
                  <a:pt x="460" y="391"/>
                </a:cubicBezTo>
                <a:cubicBezTo>
                  <a:pt x="463" y="397"/>
                  <a:pt x="463" y="397"/>
                  <a:pt x="463" y="397"/>
                </a:cubicBezTo>
                <a:cubicBezTo>
                  <a:pt x="463" y="411"/>
                  <a:pt x="463" y="411"/>
                  <a:pt x="463" y="411"/>
                </a:cubicBezTo>
                <a:cubicBezTo>
                  <a:pt x="473" y="414"/>
                  <a:pt x="473" y="414"/>
                  <a:pt x="473" y="414"/>
                </a:cubicBezTo>
                <a:cubicBezTo>
                  <a:pt x="479" y="423"/>
                  <a:pt x="479" y="423"/>
                  <a:pt x="479" y="423"/>
                </a:cubicBezTo>
                <a:cubicBezTo>
                  <a:pt x="486" y="432"/>
                  <a:pt x="486" y="432"/>
                  <a:pt x="486" y="432"/>
                </a:cubicBezTo>
                <a:cubicBezTo>
                  <a:pt x="486" y="436"/>
                  <a:pt x="486" y="436"/>
                  <a:pt x="486" y="436"/>
                </a:cubicBezTo>
                <a:cubicBezTo>
                  <a:pt x="478" y="438"/>
                  <a:pt x="478" y="438"/>
                  <a:pt x="478" y="438"/>
                </a:cubicBezTo>
                <a:cubicBezTo>
                  <a:pt x="479" y="452"/>
                  <a:pt x="479" y="452"/>
                  <a:pt x="479" y="452"/>
                </a:cubicBezTo>
                <a:cubicBezTo>
                  <a:pt x="469" y="461"/>
                  <a:pt x="469" y="461"/>
                  <a:pt x="469" y="461"/>
                </a:cubicBezTo>
                <a:cubicBezTo>
                  <a:pt x="462" y="461"/>
                  <a:pt x="462" y="461"/>
                  <a:pt x="462" y="461"/>
                </a:cubicBezTo>
                <a:cubicBezTo>
                  <a:pt x="461" y="467"/>
                  <a:pt x="461" y="467"/>
                  <a:pt x="461" y="467"/>
                </a:cubicBezTo>
                <a:cubicBezTo>
                  <a:pt x="464" y="472"/>
                  <a:pt x="464" y="472"/>
                  <a:pt x="464" y="472"/>
                </a:cubicBezTo>
                <a:cubicBezTo>
                  <a:pt x="461" y="479"/>
                  <a:pt x="461" y="479"/>
                  <a:pt x="461" y="479"/>
                </a:cubicBezTo>
                <a:cubicBezTo>
                  <a:pt x="452" y="483"/>
                  <a:pt x="452" y="483"/>
                  <a:pt x="452" y="483"/>
                </a:cubicBezTo>
                <a:cubicBezTo>
                  <a:pt x="445" y="483"/>
                  <a:pt x="445" y="483"/>
                  <a:pt x="445" y="483"/>
                </a:cubicBezTo>
                <a:cubicBezTo>
                  <a:pt x="437" y="489"/>
                  <a:pt x="437" y="489"/>
                  <a:pt x="437" y="489"/>
                </a:cubicBezTo>
                <a:cubicBezTo>
                  <a:pt x="436" y="498"/>
                  <a:pt x="436" y="498"/>
                  <a:pt x="436" y="498"/>
                </a:cubicBezTo>
                <a:cubicBezTo>
                  <a:pt x="439" y="500"/>
                  <a:pt x="439" y="500"/>
                  <a:pt x="439" y="500"/>
                </a:cubicBezTo>
                <a:cubicBezTo>
                  <a:pt x="435" y="505"/>
                  <a:pt x="435" y="505"/>
                  <a:pt x="435" y="505"/>
                </a:cubicBezTo>
                <a:cubicBezTo>
                  <a:pt x="440" y="510"/>
                  <a:pt x="440" y="510"/>
                  <a:pt x="440" y="510"/>
                </a:cubicBezTo>
                <a:cubicBezTo>
                  <a:pt x="436" y="515"/>
                  <a:pt x="436" y="515"/>
                  <a:pt x="436" y="515"/>
                </a:cubicBezTo>
                <a:cubicBezTo>
                  <a:pt x="441" y="522"/>
                  <a:pt x="441" y="522"/>
                  <a:pt x="441" y="522"/>
                </a:cubicBezTo>
                <a:cubicBezTo>
                  <a:pt x="441" y="530"/>
                  <a:pt x="441" y="530"/>
                  <a:pt x="441" y="530"/>
                </a:cubicBezTo>
                <a:cubicBezTo>
                  <a:pt x="435" y="530"/>
                  <a:pt x="435" y="530"/>
                  <a:pt x="435" y="530"/>
                </a:cubicBezTo>
                <a:cubicBezTo>
                  <a:pt x="442" y="537"/>
                  <a:pt x="442" y="537"/>
                  <a:pt x="442" y="537"/>
                </a:cubicBezTo>
                <a:cubicBezTo>
                  <a:pt x="448" y="538"/>
                  <a:pt x="448" y="538"/>
                  <a:pt x="448" y="538"/>
                </a:cubicBezTo>
                <a:cubicBezTo>
                  <a:pt x="445" y="547"/>
                  <a:pt x="445" y="547"/>
                  <a:pt x="445" y="547"/>
                </a:cubicBezTo>
                <a:cubicBezTo>
                  <a:pt x="448" y="552"/>
                  <a:pt x="448" y="552"/>
                  <a:pt x="448" y="552"/>
                </a:cubicBezTo>
                <a:cubicBezTo>
                  <a:pt x="442" y="557"/>
                  <a:pt x="442" y="557"/>
                  <a:pt x="442" y="557"/>
                </a:cubicBezTo>
                <a:cubicBezTo>
                  <a:pt x="443" y="562"/>
                  <a:pt x="443" y="562"/>
                  <a:pt x="443" y="562"/>
                </a:cubicBezTo>
                <a:cubicBezTo>
                  <a:pt x="453" y="560"/>
                  <a:pt x="453" y="560"/>
                  <a:pt x="453" y="560"/>
                </a:cubicBezTo>
                <a:cubicBezTo>
                  <a:pt x="462" y="563"/>
                  <a:pt x="462" y="563"/>
                  <a:pt x="462" y="563"/>
                </a:cubicBezTo>
                <a:cubicBezTo>
                  <a:pt x="462" y="572"/>
                  <a:pt x="462" y="572"/>
                  <a:pt x="462" y="572"/>
                </a:cubicBezTo>
                <a:cubicBezTo>
                  <a:pt x="456" y="578"/>
                  <a:pt x="456" y="578"/>
                  <a:pt x="456" y="578"/>
                </a:cubicBezTo>
                <a:cubicBezTo>
                  <a:pt x="461" y="582"/>
                  <a:pt x="461" y="582"/>
                  <a:pt x="461" y="582"/>
                </a:cubicBezTo>
                <a:cubicBezTo>
                  <a:pt x="460" y="591"/>
                  <a:pt x="460" y="591"/>
                  <a:pt x="460" y="591"/>
                </a:cubicBezTo>
                <a:cubicBezTo>
                  <a:pt x="464" y="598"/>
                  <a:pt x="464" y="598"/>
                  <a:pt x="464" y="598"/>
                </a:cubicBezTo>
                <a:cubicBezTo>
                  <a:pt x="468" y="597"/>
                  <a:pt x="468" y="597"/>
                  <a:pt x="468" y="597"/>
                </a:cubicBezTo>
                <a:cubicBezTo>
                  <a:pt x="462" y="598"/>
                  <a:pt x="462" y="598"/>
                  <a:pt x="462" y="598"/>
                </a:cubicBezTo>
                <a:cubicBezTo>
                  <a:pt x="442" y="613"/>
                  <a:pt x="442" y="613"/>
                  <a:pt x="442" y="613"/>
                </a:cubicBezTo>
                <a:cubicBezTo>
                  <a:pt x="443" y="618"/>
                  <a:pt x="443" y="618"/>
                  <a:pt x="443" y="618"/>
                </a:cubicBezTo>
                <a:cubicBezTo>
                  <a:pt x="435" y="623"/>
                  <a:pt x="435" y="623"/>
                  <a:pt x="435" y="623"/>
                </a:cubicBezTo>
                <a:cubicBezTo>
                  <a:pt x="427" y="623"/>
                  <a:pt x="427" y="623"/>
                  <a:pt x="427" y="623"/>
                </a:cubicBezTo>
                <a:cubicBezTo>
                  <a:pt x="422" y="625"/>
                  <a:pt x="422" y="625"/>
                  <a:pt x="422" y="625"/>
                </a:cubicBezTo>
                <a:cubicBezTo>
                  <a:pt x="421" y="630"/>
                  <a:pt x="421" y="630"/>
                  <a:pt x="421" y="630"/>
                </a:cubicBezTo>
                <a:cubicBezTo>
                  <a:pt x="411" y="628"/>
                  <a:pt x="411" y="628"/>
                  <a:pt x="411" y="628"/>
                </a:cubicBezTo>
                <a:cubicBezTo>
                  <a:pt x="399" y="642"/>
                  <a:pt x="399" y="642"/>
                  <a:pt x="399" y="642"/>
                </a:cubicBezTo>
                <a:cubicBezTo>
                  <a:pt x="393" y="638"/>
                  <a:pt x="393" y="638"/>
                  <a:pt x="393" y="638"/>
                </a:cubicBezTo>
                <a:cubicBezTo>
                  <a:pt x="389" y="642"/>
                  <a:pt x="389" y="642"/>
                  <a:pt x="389" y="642"/>
                </a:cubicBezTo>
                <a:cubicBezTo>
                  <a:pt x="385" y="639"/>
                  <a:pt x="385" y="639"/>
                  <a:pt x="385" y="639"/>
                </a:cubicBezTo>
                <a:cubicBezTo>
                  <a:pt x="382" y="643"/>
                  <a:pt x="382" y="643"/>
                  <a:pt x="382" y="643"/>
                </a:cubicBezTo>
                <a:cubicBezTo>
                  <a:pt x="372" y="648"/>
                  <a:pt x="372" y="648"/>
                  <a:pt x="372" y="648"/>
                </a:cubicBezTo>
                <a:cubicBezTo>
                  <a:pt x="361" y="639"/>
                  <a:pt x="361" y="639"/>
                  <a:pt x="361" y="639"/>
                </a:cubicBezTo>
                <a:cubicBezTo>
                  <a:pt x="353" y="638"/>
                  <a:pt x="353" y="638"/>
                  <a:pt x="353" y="638"/>
                </a:cubicBezTo>
                <a:cubicBezTo>
                  <a:pt x="350" y="643"/>
                  <a:pt x="350" y="643"/>
                  <a:pt x="350" y="643"/>
                </a:cubicBezTo>
                <a:cubicBezTo>
                  <a:pt x="339" y="639"/>
                  <a:pt x="339" y="639"/>
                  <a:pt x="339" y="639"/>
                </a:cubicBezTo>
                <a:cubicBezTo>
                  <a:pt x="334" y="645"/>
                  <a:pt x="334" y="645"/>
                  <a:pt x="334" y="645"/>
                </a:cubicBezTo>
                <a:cubicBezTo>
                  <a:pt x="325" y="641"/>
                  <a:pt x="325" y="641"/>
                  <a:pt x="325" y="641"/>
                </a:cubicBezTo>
                <a:cubicBezTo>
                  <a:pt x="319" y="644"/>
                  <a:pt x="319" y="644"/>
                  <a:pt x="319" y="644"/>
                </a:cubicBezTo>
                <a:cubicBezTo>
                  <a:pt x="312" y="638"/>
                  <a:pt x="312" y="638"/>
                  <a:pt x="312" y="638"/>
                </a:cubicBezTo>
                <a:cubicBezTo>
                  <a:pt x="309" y="643"/>
                  <a:pt x="309" y="643"/>
                  <a:pt x="309" y="643"/>
                </a:cubicBezTo>
                <a:cubicBezTo>
                  <a:pt x="301" y="643"/>
                  <a:pt x="301" y="643"/>
                  <a:pt x="301" y="643"/>
                </a:cubicBezTo>
                <a:cubicBezTo>
                  <a:pt x="290" y="654"/>
                  <a:pt x="290" y="654"/>
                  <a:pt x="290" y="654"/>
                </a:cubicBezTo>
                <a:cubicBezTo>
                  <a:pt x="287" y="653"/>
                  <a:pt x="287" y="653"/>
                  <a:pt x="287" y="653"/>
                </a:cubicBezTo>
                <a:cubicBezTo>
                  <a:pt x="286" y="647"/>
                  <a:pt x="286" y="647"/>
                  <a:pt x="286" y="647"/>
                </a:cubicBezTo>
                <a:cubicBezTo>
                  <a:pt x="281" y="643"/>
                  <a:pt x="281" y="643"/>
                  <a:pt x="281" y="643"/>
                </a:cubicBezTo>
                <a:cubicBezTo>
                  <a:pt x="275" y="637"/>
                  <a:pt x="275" y="637"/>
                  <a:pt x="275" y="637"/>
                </a:cubicBezTo>
                <a:cubicBezTo>
                  <a:pt x="269" y="636"/>
                  <a:pt x="269" y="636"/>
                  <a:pt x="269" y="636"/>
                </a:cubicBezTo>
                <a:cubicBezTo>
                  <a:pt x="267" y="628"/>
                  <a:pt x="267" y="628"/>
                  <a:pt x="267" y="628"/>
                </a:cubicBezTo>
                <a:cubicBezTo>
                  <a:pt x="264" y="625"/>
                  <a:pt x="264" y="625"/>
                  <a:pt x="264" y="625"/>
                </a:cubicBezTo>
                <a:cubicBezTo>
                  <a:pt x="265" y="619"/>
                  <a:pt x="265" y="619"/>
                  <a:pt x="265" y="619"/>
                </a:cubicBezTo>
                <a:cubicBezTo>
                  <a:pt x="253" y="606"/>
                  <a:pt x="253" y="606"/>
                  <a:pt x="253" y="606"/>
                </a:cubicBezTo>
                <a:cubicBezTo>
                  <a:pt x="252" y="603"/>
                  <a:pt x="252" y="603"/>
                  <a:pt x="252" y="603"/>
                </a:cubicBezTo>
                <a:cubicBezTo>
                  <a:pt x="248" y="603"/>
                  <a:pt x="248" y="603"/>
                  <a:pt x="248" y="603"/>
                </a:cubicBezTo>
                <a:cubicBezTo>
                  <a:pt x="248" y="597"/>
                  <a:pt x="248" y="597"/>
                  <a:pt x="248" y="597"/>
                </a:cubicBezTo>
                <a:cubicBezTo>
                  <a:pt x="238" y="587"/>
                  <a:pt x="238" y="587"/>
                  <a:pt x="238" y="587"/>
                </a:cubicBezTo>
                <a:cubicBezTo>
                  <a:pt x="234" y="591"/>
                  <a:pt x="234" y="591"/>
                  <a:pt x="234" y="591"/>
                </a:cubicBezTo>
                <a:cubicBezTo>
                  <a:pt x="231" y="595"/>
                  <a:pt x="231" y="595"/>
                  <a:pt x="231" y="595"/>
                </a:cubicBezTo>
                <a:cubicBezTo>
                  <a:pt x="225" y="598"/>
                  <a:pt x="225" y="598"/>
                  <a:pt x="225" y="598"/>
                </a:cubicBezTo>
                <a:cubicBezTo>
                  <a:pt x="220" y="592"/>
                  <a:pt x="220" y="592"/>
                  <a:pt x="220" y="592"/>
                </a:cubicBezTo>
                <a:cubicBezTo>
                  <a:pt x="219" y="586"/>
                  <a:pt x="219" y="586"/>
                  <a:pt x="219" y="586"/>
                </a:cubicBezTo>
                <a:cubicBezTo>
                  <a:pt x="211" y="583"/>
                  <a:pt x="211" y="583"/>
                  <a:pt x="211" y="583"/>
                </a:cubicBezTo>
                <a:cubicBezTo>
                  <a:pt x="211" y="583"/>
                  <a:pt x="204" y="580"/>
                  <a:pt x="204" y="580"/>
                </a:cubicBezTo>
                <a:cubicBezTo>
                  <a:pt x="203" y="580"/>
                  <a:pt x="189" y="580"/>
                  <a:pt x="189" y="580"/>
                </a:cubicBezTo>
                <a:cubicBezTo>
                  <a:pt x="184" y="586"/>
                  <a:pt x="184" y="586"/>
                  <a:pt x="184" y="586"/>
                </a:cubicBezTo>
                <a:cubicBezTo>
                  <a:pt x="182" y="592"/>
                  <a:pt x="182" y="592"/>
                  <a:pt x="182" y="592"/>
                </a:cubicBezTo>
                <a:cubicBezTo>
                  <a:pt x="178" y="595"/>
                  <a:pt x="178" y="595"/>
                  <a:pt x="178" y="595"/>
                </a:cubicBezTo>
                <a:cubicBezTo>
                  <a:pt x="183" y="602"/>
                  <a:pt x="183" y="602"/>
                  <a:pt x="183" y="602"/>
                </a:cubicBezTo>
                <a:cubicBezTo>
                  <a:pt x="177" y="608"/>
                  <a:pt x="177" y="608"/>
                  <a:pt x="177" y="608"/>
                </a:cubicBezTo>
                <a:cubicBezTo>
                  <a:pt x="172" y="616"/>
                  <a:pt x="172" y="616"/>
                  <a:pt x="172" y="616"/>
                </a:cubicBezTo>
                <a:cubicBezTo>
                  <a:pt x="173" y="628"/>
                  <a:pt x="173" y="628"/>
                  <a:pt x="173" y="628"/>
                </a:cubicBezTo>
                <a:cubicBezTo>
                  <a:pt x="164" y="633"/>
                  <a:pt x="164" y="633"/>
                  <a:pt x="164" y="633"/>
                </a:cubicBezTo>
                <a:cubicBezTo>
                  <a:pt x="164" y="641"/>
                  <a:pt x="164" y="641"/>
                  <a:pt x="164" y="641"/>
                </a:cubicBezTo>
                <a:cubicBezTo>
                  <a:pt x="160" y="637"/>
                  <a:pt x="160" y="637"/>
                  <a:pt x="160" y="637"/>
                </a:cubicBezTo>
                <a:cubicBezTo>
                  <a:pt x="159" y="630"/>
                  <a:pt x="159" y="630"/>
                  <a:pt x="159" y="630"/>
                </a:cubicBezTo>
                <a:cubicBezTo>
                  <a:pt x="156" y="627"/>
                  <a:pt x="156" y="627"/>
                  <a:pt x="156" y="627"/>
                </a:cubicBezTo>
                <a:cubicBezTo>
                  <a:pt x="151" y="632"/>
                  <a:pt x="151" y="632"/>
                  <a:pt x="151" y="632"/>
                </a:cubicBezTo>
                <a:cubicBezTo>
                  <a:pt x="146" y="634"/>
                  <a:pt x="146" y="634"/>
                  <a:pt x="146" y="634"/>
                </a:cubicBezTo>
                <a:cubicBezTo>
                  <a:pt x="136" y="637"/>
                  <a:pt x="136" y="637"/>
                  <a:pt x="136" y="637"/>
                </a:cubicBezTo>
                <a:cubicBezTo>
                  <a:pt x="129" y="648"/>
                  <a:pt x="129" y="648"/>
                  <a:pt x="129" y="648"/>
                </a:cubicBezTo>
                <a:cubicBezTo>
                  <a:pt x="121" y="649"/>
                  <a:pt x="121" y="649"/>
                  <a:pt x="121" y="649"/>
                </a:cubicBezTo>
                <a:cubicBezTo>
                  <a:pt x="112" y="641"/>
                  <a:pt x="112" y="641"/>
                  <a:pt x="112" y="641"/>
                </a:cubicBezTo>
                <a:cubicBezTo>
                  <a:pt x="112" y="613"/>
                  <a:pt x="112" y="613"/>
                  <a:pt x="112" y="613"/>
                </a:cubicBezTo>
                <a:cubicBezTo>
                  <a:pt x="113" y="601"/>
                  <a:pt x="113" y="601"/>
                  <a:pt x="113" y="601"/>
                </a:cubicBezTo>
                <a:cubicBezTo>
                  <a:pt x="114" y="589"/>
                  <a:pt x="114" y="589"/>
                  <a:pt x="114" y="589"/>
                </a:cubicBezTo>
                <a:cubicBezTo>
                  <a:pt x="104" y="583"/>
                  <a:pt x="104" y="583"/>
                  <a:pt x="104" y="583"/>
                </a:cubicBezTo>
                <a:cubicBezTo>
                  <a:pt x="103" y="578"/>
                  <a:pt x="103" y="578"/>
                  <a:pt x="103" y="578"/>
                </a:cubicBezTo>
                <a:cubicBezTo>
                  <a:pt x="100" y="573"/>
                  <a:pt x="100" y="573"/>
                  <a:pt x="100" y="573"/>
                </a:cubicBezTo>
                <a:cubicBezTo>
                  <a:pt x="97" y="571"/>
                  <a:pt x="97" y="571"/>
                  <a:pt x="97" y="571"/>
                </a:cubicBezTo>
                <a:cubicBezTo>
                  <a:pt x="97" y="566"/>
                  <a:pt x="97" y="566"/>
                  <a:pt x="97" y="566"/>
                </a:cubicBezTo>
                <a:cubicBezTo>
                  <a:pt x="100" y="563"/>
                  <a:pt x="100" y="563"/>
                  <a:pt x="100" y="563"/>
                </a:cubicBezTo>
                <a:cubicBezTo>
                  <a:pt x="100" y="557"/>
                  <a:pt x="100" y="557"/>
                  <a:pt x="100" y="557"/>
                </a:cubicBezTo>
                <a:cubicBezTo>
                  <a:pt x="95" y="554"/>
                  <a:pt x="95" y="554"/>
                  <a:pt x="95" y="554"/>
                </a:cubicBezTo>
                <a:cubicBezTo>
                  <a:pt x="86" y="551"/>
                  <a:pt x="86" y="551"/>
                  <a:pt x="86" y="551"/>
                </a:cubicBezTo>
                <a:cubicBezTo>
                  <a:pt x="88" y="544"/>
                  <a:pt x="88" y="544"/>
                  <a:pt x="88" y="544"/>
                </a:cubicBezTo>
                <a:cubicBezTo>
                  <a:pt x="85" y="538"/>
                  <a:pt x="85" y="538"/>
                  <a:pt x="85" y="538"/>
                </a:cubicBezTo>
                <a:cubicBezTo>
                  <a:pt x="81" y="530"/>
                  <a:pt x="81" y="530"/>
                  <a:pt x="81" y="530"/>
                </a:cubicBezTo>
                <a:cubicBezTo>
                  <a:pt x="76" y="524"/>
                  <a:pt x="76" y="524"/>
                  <a:pt x="76" y="524"/>
                </a:cubicBezTo>
                <a:cubicBezTo>
                  <a:pt x="66" y="526"/>
                  <a:pt x="66" y="526"/>
                  <a:pt x="66" y="526"/>
                </a:cubicBezTo>
                <a:cubicBezTo>
                  <a:pt x="63" y="520"/>
                  <a:pt x="63" y="520"/>
                  <a:pt x="63" y="520"/>
                </a:cubicBezTo>
                <a:cubicBezTo>
                  <a:pt x="70" y="516"/>
                  <a:pt x="70" y="516"/>
                  <a:pt x="70" y="516"/>
                </a:cubicBezTo>
                <a:cubicBezTo>
                  <a:pt x="65" y="510"/>
                  <a:pt x="65" y="510"/>
                  <a:pt x="65" y="510"/>
                </a:cubicBezTo>
                <a:cubicBezTo>
                  <a:pt x="64" y="504"/>
                  <a:pt x="64" y="504"/>
                  <a:pt x="64" y="504"/>
                </a:cubicBezTo>
                <a:cubicBezTo>
                  <a:pt x="60" y="504"/>
                  <a:pt x="60" y="504"/>
                  <a:pt x="60" y="504"/>
                </a:cubicBezTo>
                <a:cubicBezTo>
                  <a:pt x="56" y="507"/>
                  <a:pt x="56" y="507"/>
                  <a:pt x="56" y="507"/>
                </a:cubicBezTo>
                <a:cubicBezTo>
                  <a:pt x="50" y="505"/>
                  <a:pt x="50" y="505"/>
                  <a:pt x="50" y="505"/>
                </a:cubicBezTo>
                <a:cubicBezTo>
                  <a:pt x="45" y="508"/>
                  <a:pt x="45" y="508"/>
                  <a:pt x="45" y="508"/>
                </a:cubicBezTo>
                <a:cubicBezTo>
                  <a:pt x="41" y="505"/>
                  <a:pt x="41" y="505"/>
                  <a:pt x="41" y="505"/>
                </a:cubicBezTo>
                <a:cubicBezTo>
                  <a:pt x="34" y="508"/>
                  <a:pt x="34" y="508"/>
                  <a:pt x="34" y="508"/>
                </a:cubicBezTo>
                <a:cubicBezTo>
                  <a:pt x="27" y="507"/>
                  <a:pt x="27" y="507"/>
                  <a:pt x="27" y="507"/>
                </a:cubicBezTo>
                <a:cubicBezTo>
                  <a:pt x="27" y="498"/>
                  <a:pt x="27" y="498"/>
                  <a:pt x="27" y="498"/>
                </a:cubicBezTo>
                <a:cubicBezTo>
                  <a:pt x="28" y="496"/>
                  <a:pt x="28" y="496"/>
                  <a:pt x="28" y="49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32" y="475"/>
                  <a:pt x="32" y="475"/>
                  <a:pt x="32" y="475"/>
                </a:cubicBezTo>
                <a:cubicBezTo>
                  <a:pt x="25" y="467"/>
                  <a:pt x="25" y="467"/>
                  <a:pt x="25" y="467"/>
                </a:cubicBezTo>
                <a:cubicBezTo>
                  <a:pt x="24" y="458"/>
                  <a:pt x="24" y="458"/>
                  <a:pt x="24" y="458"/>
                </a:cubicBezTo>
                <a:cubicBezTo>
                  <a:pt x="18" y="454"/>
                  <a:pt x="18" y="454"/>
                  <a:pt x="18" y="454"/>
                </a:cubicBezTo>
                <a:cubicBezTo>
                  <a:pt x="17" y="449"/>
                  <a:pt x="17" y="449"/>
                  <a:pt x="17" y="449"/>
                </a:cubicBezTo>
                <a:cubicBezTo>
                  <a:pt x="20" y="446"/>
                  <a:pt x="20" y="446"/>
                  <a:pt x="20" y="446"/>
                </a:cubicBezTo>
                <a:cubicBezTo>
                  <a:pt x="17" y="442"/>
                  <a:pt x="17" y="442"/>
                  <a:pt x="17" y="442"/>
                </a:cubicBezTo>
                <a:cubicBezTo>
                  <a:pt x="17" y="437"/>
                  <a:pt x="17" y="437"/>
                  <a:pt x="17" y="437"/>
                </a:cubicBezTo>
                <a:cubicBezTo>
                  <a:pt x="8" y="437"/>
                  <a:pt x="8" y="437"/>
                  <a:pt x="8" y="437"/>
                </a:cubicBezTo>
                <a:cubicBezTo>
                  <a:pt x="7" y="433"/>
                  <a:pt x="7" y="433"/>
                  <a:pt x="7" y="433"/>
                </a:cubicBezTo>
                <a:cubicBezTo>
                  <a:pt x="14" y="426"/>
                  <a:pt x="14" y="426"/>
                  <a:pt x="14" y="426"/>
                </a:cubicBezTo>
                <a:cubicBezTo>
                  <a:pt x="19" y="424"/>
                  <a:pt x="19" y="424"/>
                  <a:pt x="19" y="424"/>
                </a:cubicBezTo>
                <a:cubicBezTo>
                  <a:pt x="15" y="395"/>
                  <a:pt x="15" y="395"/>
                  <a:pt x="15" y="395"/>
                </a:cubicBezTo>
                <a:cubicBezTo>
                  <a:pt x="11" y="385"/>
                  <a:pt x="11" y="385"/>
                  <a:pt x="11" y="38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62"/>
                  <a:pt x="0" y="362"/>
                  <a:pt x="0" y="362"/>
                </a:cubicBezTo>
                <a:cubicBezTo>
                  <a:pt x="1" y="356"/>
                  <a:pt x="1" y="356"/>
                  <a:pt x="1" y="356"/>
                </a:cubicBezTo>
                <a:cubicBezTo>
                  <a:pt x="5" y="355"/>
                  <a:pt x="5" y="355"/>
                  <a:pt x="5" y="355"/>
                </a:cubicBezTo>
                <a:cubicBezTo>
                  <a:pt x="14" y="342"/>
                  <a:pt x="14" y="342"/>
                  <a:pt x="14" y="342"/>
                </a:cubicBezTo>
                <a:cubicBezTo>
                  <a:pt x="21" y="344"/>
                  <a:pt x="21" y="344"/>
                  <a:pt x="21" y="344"/>
                </a:cubicBezTo>
                <a:cubicBezTo>
                  <a:pt x="26" y="344"/>
                  <a:pt x="26" y="344"/>
                  <a:pt x="26" y="344"/>
                </a:cubicBezTo>
                <a:cubicBezTo>
                  <a:pt x="29" y="335"/>
                  <a:pt x="29" y="335"/>
                  <a:pt x="29" y="335"/>
                </a:cubicBezTo>
                <a:cubicBezTo>
                  <a:pt x="25" y="330"/>
                  <a:pt x="25" y="330"/>
                  <a:pt x="25" y="330"/>
                </a:cubicBezTo>
                <a:cubicBezTo>
                  <a:pt x="27" y="322"/>
                  <a:pt x="27" y="322"/>
                  <a:pt x="27" y="322"/>
                </a:cubicBezTo>
                <a:cubicBezTo>
                  <a:pt x="31" y="322"/>
                  <a:pt x="31" y="322"/>
                  <a:pt x="31" y="322"/>
                </a:cubicBezTo>
                <a:cubicBezTo>
                  <a:pt x="31" y="311"/>
                  <a:pt x="31" y="311"/>
                  <a:pt x="31" y="311"/>
                </a:cubicBezTo>
                <a:cubicBezTo>
                  <a:pt x="42" y="300"/>
                  <a:pt x="42" y="300"/>
                  <a:pt x="42" y="300"/>
                </a:cubicBezTo>
                <a:cubicBezTo>
                  <a:pt x="43" y="295"/>
                  <a:pt x="43" y="295"/>
                  <a:pt x="43" y="295"/>
                </a:cubicBezTo>
                <a:cubicBezTo>
                  <a:pt x="46" y="295"/>
                  <a:pt x="46" y="295"/>
                  <a:pt x="46" y="295"/>
                </a:cubicBezTo>
                <a:cubicBezTo>
                  <a:pt x="47" y="286"/>
                  <a:pt x="47" y="286"/>
                  <a:pt x="47" y="28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37" y="280"/>
                  <a:pt x="37" y="280"/>
                  <a:pt x="37" y="280"/>
                </a:cubicBezTo>
                <a:cubicBezTo>
                  <a:pt x="35" y="270"/>
                  <a:pt x="35" y="270"/>
                  <a:pt x="35" y="270"/>
                </a:cubicBezTo>
                <a:cubicBezTo>
                  <a:pt x="24" y="260"/>
                  <a:pt x="24" y="260"/>
                  <a:pt x="24" y="260"/>
                </a:cubicBezTo>
                <a:cubicBezTo>
                  <a:pt x="23" y="256"/>
                  <a:pt x="23" y="256"/>
                  <a:pt x="23" y="256"/>
                </a:cubicBezTo>
                <a:cubicBezTo>
                  <a:pt x="16" y="255"/>
                  <a:pt x="16" y="255"/>
                  <a:pt x="16" y="255"/>
                </a:cubicBezTo>
                <a:cubicBezTo>
                  <a:pt x="13" y="249"/>
                  <a:pt x="13" y="249"/>
                  <a:pt x="13" y="249"/>
                </a:cubicBezTo>
                <a:cubicBezTo>
                  <a:pt x="14" y="240"/>
                  <a:pt x="14" y="240"/>
                  <a:pt x="14" y="240"/>
                </a:cubicBezTo>
                <a:cubicBezTo>
                  <a:pt x="7" y="231"/>
                  <a:pt x="7" y="231"/>
                  <a:pt x="7" y="231"/>
                </a:cubicBezTo>
                <a:cubicBezTo>
                  <a:pt x="11" y="224"/>
                  <a:pt x="11" y="224"/>
                  <a:pt x="11" y="224"/>
                </a:cubicBezTo>
                <a:cubicBezTo>
                  <a:pt x="6" y="215"/>
                  <a:pt x="6" y="215"/>
                  <a:pt x="6" y="215"/>
                </a:cubicBezTo>
                <a:cubicBezTo>
                  <a:pt x="4" y="211"/>
                  <a:pt x="4" y="211"/>
                  <a:pt x="4" y="211"/>
                </a:cubicBezTo>
                <a:close/>
                <a:moveTo>
                  <a:pt x="229" y="18"/>
                </a:moveTo>
                <a:cubicBezTo>
                  <a:pt x="229" y="18"/>
                  <a:pt x="230" y="22"/>
                  <a:pt x="234" y="26"/>
                </a:cubicBezTo>
                <a:cubicBezTo>
                  <a:pt x="238" y="30"/>
                  <a:pt x="242" y="26"/>
                  <a:pt x="245" y="26"/>
                </a:cubicBezTo>
                <a:cubicBezTo>
                  <a:pt x="248" y="27"/>
                  <a:pt x="252" y="25"/>
                  <a:pt x="256" y="23"/>
                </a:cubicBezTo>
                <a:cubicBezTo>
                  <a:pt x="259" y="22"/>
                  <a:pt x="263" y="17"/>
                  <a:pt x="265" y="13"/>
                </a:cubicBezTo>
                <a:cubicBezTo>
                  <a:pt x="267" y="9"/>
                  <a:pt x="268" y="7"/>
                  <a:pt x="266" y="3"/>
                </a:cubicBezTo>
                <a:cubicBezTo>
                  <a:pt x="263" y="0"/>
                  <a:pt x="260" y="0"/>
                  <a:pt x="259" y="1"/>
                </a:cubicBezTo>
                <a:cubicBezTo>
                  <a:pt x="257" y="2"/>
                  <a:pt x="251" y="3"/>
                  <a:pt x="251" y="6"/>
                </a:cubicBezTo>
                <a:cubicBezTo>
                  <a:pt x="250" y="9"/>
                  <a:pt x="247" y="10"/>
                  <a:pt x="246" y="9"/>
                </a:cubicBezTo>
                <a:cubicBezTo>
                  <a:pt x="244" y="8"/>
                  <a:pt x="241" y="9"/>
                  <a:pt x="239" y="11"/>
                </a:cubicBezTo>
                <a:cubicBezTo>
                  <a:pt x="237" y="14"/>
                  <a:pt x="239" y="16"/>
                  <a:pt x="236" y="17"/>
                </a:cubicBezTo>
                <a:cubicBezTo>
                  <a:pt x="233" y="17"/>
                  <a:pt x="229" y="18"/>
                  <a:pt x="229" y="18"/>
                </a:cubicBezTo>
                <a:close/>
                <a:moveTo>
                  <a:pt x="217" y="54"/>
                </a:moveTo>
                <a:cubicBezTo>
                  <a:pt x="217" y="54"/>
                  <a:pt x="221" y="54"/>
                  <a:pt x="223" y="53"/>
                </a:cubicBezTo>
                <a:cubicBezTo>
                  <a:pt x="224" y="53"/>
                  <a:pt x="225" y="49"/>
                  <a:pt x="225" y="48"/>
                </a:cubicBezTo>
                <a:cubicBezTo>
                  <a:pt x="224" y="46"/>
                  <a:pt x="220" y="45"/>
                  <a:pt x="222" y="45"/>
                </a:cubicBezTo>
                <a:cubicBezTo>
                  <a:pt x="224" y="45"/>
                  <a:pt x="226" y="44"/>
                  <a:pt x="228" y="41"/>
                </a:cubicBezTo>
                <a:cubicBezTo>
                  <a:pt x="230" y="38"/>
                  <a:pt x="227" y="36"/>
                  <a:pt x="225" y="32"/>
                </a:cubicBezTo>
                <a:cubicBezTo>
                  <a:pt x="223" y="29"/>
                  <a:pt x="221" y="24"/>
                  <a:pt x="217" y="23"/>
                </a:cubicBezTo>
                <a:cubicBezTo>
                  <a:pt x="213" y="21"/>
                  <a:pt x="205" y="25"/>
                  <a:pt x="203" y="27"/>
                </a:cubicBezTo>
                <a:cubicBezTo>
                  <a:pt x="201" y="29"/>
                  <a:pt x="199" y="32"/>
                  <a:pt x="197" y="31"/>
                </a:cubicBezTo>
                <a:cubicBezTo>
                  <a:pt x="195" y="30"/>
                  <a:pt x="189" y="30"/>
                  <a:pt x="188" y="32"/>
                </a:cubicBezTo>
                <a:cubicBezTo>
                  <a:pt x="187" y="35"/>
                  <a:pt x="192" y="40"/>
                  <a:pt x="193" y="42"/>
                </a:cubicBezTo>
                <a:cubicBezTo>
                  <a:pt x="193" y="43"/>
                  <a:pt x="190" y="46"/>
                  <a:pt x="188" y="44"/>
                </a:cubicBezTo>
                <a:cubicBezTo>
                  <a:pt x="186" y="42"/>
                  <a:pt x="183" y="49"/>
                  <a:pt x="179" y="45"/>
                </a:cubicBezTo>
                <a:cubicBezTo>
                  <a:pt x="175" y="40"/>
                  <a:pt x="169" y="44"/>
                  <a:pt x="169" y="47"/>
                </a:cubicBezTo>
                <a:cubicBezTo>
                  <a:pt x="168" y="50"/>
                  <a:pt x="168" y="62"/>
                  <a:pt x="173" y="67"/>
                </a:cubicBezTo>
                <a:cubicBezTo>
                  <a:pt x="178" y="71"/>
                  <a:pt x="177" y="74"/>
                  <a:pt x="180" y="76"/>
                </a:cubicBezTo>
                <a:cubicBezTo>
                  <a:pt x="183" y="78"/>
                  <a:pt x="202" y="79"/>
                  <a:pt x="204" y="79"/>
                </a:cubicBezTo>
                <a:cubicBezTo>
                  <a:pt x="207" y="78"/>
                  <a:pt x="201" y="72"/>
                  <a:pt x="202" y="68"/>
                </a:cubicBezTo>
                <a:cubicBezTo>
                  <a:pt x="202" y="64"/>
                  <a:pt x="206" y="66"/>
                  <a:pt x="208" y="63"/>
                </a:cubicBezTo>
                <a:cubicBezTo>
                  <a:pt x="210" y="60"/>
                  <a:pt x="217" y="54"/>
                  <a:pt x="217" y="54"/>
                </a:cubicBezTo>
                <a:close/>
                <a:moveTo>
                  <a:pt x="222" y="79"/>
                </a:moveTo>
                <a:cubicBezTo>
                  <a:pt x="221" y="82"/>
                  <a:pt x="220" y="88"/>
                  <a:pt x="224" y="89"/>
                </a:cubicBezTo>
                <a:cubicBezTo>
                  <a:pt x="227" y="90"/>
                  <a:pt x="232" y="84"/>
                  <a:pt x="230" y="81"/>
                </a:cubicBezTo>
                <a:cubicBezTo>
                  <a:pt x="228" y="77"/>
                  <a:pt x="222" y="79"/>
                  <a:pt x="222" y="79"/>
                </a:cubicBezTo>
                <a:close/>
                <a:moveTo>
                  <a:pt x="234" y="90"/>
                </a:moveTo>
                <a:cubicBezTo>
                  <a:pt x="234" y="90"/>
                  <a:pt x="237" y="95"/>
                  <a:pt x="235" y="98"/>
                </a:cubicBezTo>
                <a:cubicBezTo>
                  <a:pt x="233" y="100"/>
                  <a:pt x="235" y="107"/>
                  <a:pt x="237" y="103"/>
                </a:cubicBezTo>
                <a:cubicBezTo>
                  <a:pt x="239" y="100"/>
                  <a:pt x="244" y="98"/>
                  <a:pt x="246" y="98"/>
                </a:cubicBezTo>
                <a:cubicBezTo>
                  <a:pt x="248" y="98"/>
                  <a:pt x="262" y="91"/>
                  <a:pt x="261" y="86"/>
                </a:cubicBezTo>
                <a:cubicBezTo>
                  <a:pt x="261" y="82"/>
                  <a:pt x="258" y="81"/>
                  <a:pt x="250" y="80"/>
                </a:cubicBezTo>
                <a:cubicBezTo>
                  <a:pt x="243" y="79"/>
                  <a:pt x="239" y="80"/>
                  <a:pt x="236" y="82"/>
                </a:cubicBezTo>
                <a:cubicBezTo>
                  <a:pt x="234" y="83"/>
                  <a:pt x="234" y="90"/>
                  <a:pt x="234" y="90"/>
                </a:cubicBezTo>
                <a:close/>
                <a:moveTo>
                  <a:pt x="15" y="190"/>
                </a:moveTo>
                <a:cubicBezTo>
                  <a:pt x="11" y="191"/>
                  <a:pt x="8" y="198"/>
                  <a:pt x="5" y="199"/>
                </a:cubicBezTo>
                <a:cubicBezTo>
                  <a:pt x="1" y="200"/>
                  <a:pt x="11" y="204"/>
                  <a:pt x="16" y="204"/>
                </a:cubicBezTo>
                <a:cubicBezTo>
                  <a:pt x="20" y="204"/>
                  <a:pt x="23" y="198"/>
                  <a:pt x="22" y="194"/>
                </a:cubicBezTo>
                <a:cubicBezTo>
                  <a:pt x="21" y="190"/>
                  <a:pt x="15" y="190"/>
                  <a:pt x="15" y="190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20" name="Р.Мордовия">
            <a:extLst>
              <a:ext uri="{FF2B5EF4-FFF2-40B4-BE49-F238E27FC236}">
                <a16:creationId xmlns:a16="http://schemas.microsoft.com/office/drawing/2014/main" xmlns="" id="{D5B9E71E-8F2B-9DFD-7362-D3C618709F01}"/>
              </a:ext>
            </a:extLst>
          </p:cNvPr>
          <p:cNvSpPr>
            <a:spLocks/>
          </p:cNvSpPr>
          <p:nvPr/>
        </p:nvSpPr>
        <p:spPr bwMode="auto">
          <a:xfrm>
            <a:off x="2136668" y="4318425"/>
            <a:ext cx="377899" cy="231929"/>
          </a:xfrm>
          <a:custGeom>
            <a:avLst/>
            <a:gdLst>
              <a:gd name="T0" fmla="*/ 0 w 154"/>
              <a:gd name="T1" fmla="*/ 33 h 106"/>
              <a:gd name="T2" fmla="*/ 4 w 154"/>
              <a:gd name="T3" fmla="*/ 33 h 106"/>
              <a:gd name="T4" fmla="*/ 15 w 154"/>
              <a:gd name="T5" fmla="*/ 25 h 106"/>
              <a:gd name="T6" fmla="*/ 15 w 154"/>
              <a:gd name="T7" fmla="*/ 19 h 106"/>
              <a:gd name="T8" fmla="*/ 23 w 154"/>
              <a:gd name="T9" fmla="*/ 19 h 106"/>
              <a:gd name="T10" fmla="*/ 31 w 154"/>
              <a:gd name="T11" fmla="*/ 6 h 106"/>
              <a:gd name="T12" fmla="*/ 48 w 154"/>
              <a:gd name="T13" fmla="*/ 4 h 106"/>
              <a:gd name="T14" fmla="*/ 48 w 154"/>
              <a:gd name="T15" fmla="*/ 0 h 106"/>
              <a:gd name="T16" fmla="*/ 56 w 154"/>
              <a:gd name="T17" fmla="*/ 4 h 106"/>
              <a:gd name="T18" fmla="*/ 71 w 154"/>
              <a:gd name="T19" fmla="*/ 4 h 106"/>
              <a:gd name="T20" fmla="*/ 71 w 154"/>
              <a:gd name="T21" fmla="*/ 14 h 106"/>
              <a:gd name="T22" fmla="*/ 81 w 154"/>
              <a:gd name="T23" fmla="*/ 23 h 106"/>
              <a:gd name="T24" fmla="*/ 81 w 154"/>
              <a:gd name="T25" fmla="*/ 37 h 106"/>
              <a:gd name="T26" fmla="*/ 92 w 154"/>
              <a:gd name="T27" fmla="*/ 48 h 106"/>
              <a:gd name="T28" fmla="*/ 92 w 154"/>
              <a:gd name="T29" fmla="*/ 56 h 106"/>
              <a:gd name="T30" fmla="*/ 104 w 154"/>
              <a:gd name="T31" fmla="*/ 56 h 106"/>
              <a:gd name="T32" fmla="*/ 115 w 154"/>
              <a:gd name="T33" fmla="*/ 50 h 106"/>
              <a:gd name="T34" fmla="*/ 127 w 154"/>
              <a:gd name="T35" fmla="*/ 52 h 106"/>
              <a:gd name="T36" fmla="*/ 131 w 154"/>
              <a:gd name="T37" fmla="*/ 44 h 106"/>
              <a:gd name="T38" fmla="*/ 144 w 154"/>
              <a:gd name="T39" fmla="*/ 46 h 106"/>
              <a:gd name="T40" fmla="*/ 144 w 154"/>
              <a:gd name="T41" fmla="*/ 58 h 106"/>
              <a:gd name="T42" fmla="*/ 154 w 154"/>
              <a:gd name="T43" fmla="*/ 62 h 106"/>
              <a:gd name="T44" fmla="*/ 154 w 154"/>
              <a:gd name="T45" fmla="*/ 75 h 106"/>
              <a:gd name="T46" fmla="*/ 150 w 154"/>
              <a:gd name="T47" fmla="*/ 77 h 106"/>
              <a:gd name="T48" fmla="*/ 152 w 154"/>
              <a:gd name="T49" fmla="*/ 87 h 106"/>
              <a:gd name="T50" fmla="*/ 146 w 154"/>
              <a:gd name="T51" fmla="*/ 92 h 106"/>
              <a:gd name="T52" fmla="*/ 148 w 154"/>
              <a:gd name="T53" fmla="*/ 104 h 106"/>
              <a:gd name="T54" fmla="*/ 127 w 154"/>
              <a:gd name="T55" fmla="*/ 106 h 106"/>
              <a:gd name="T56" fmla="*/ 115 w 154"/>
              <a:gd name="T57" fmla="*/ 96 h 106"/>
              <a:gd name="T58" fmla="*/ 104 w 154"/>
              <a:gd name="T59" fmla="*/ 106 h 106"/>
              <a:gd name="T60" fmla="*/ 96 w 154"/>
              <a:gd name="T61" fmla="*/ 104 h 106"/>
              <a:gd name="T62" fmla="*/ 83 w 154"/>
              <a:gd name="T63" fmla="*/ 92 h 106"/>
              <a:gd name="T64" fmla="*/ 69 w 154"/>
              <a:gd name="T65" fmla="*/ 89 h 106"/>
              <a:gd name="T66" fmla="*/ 61 w 154"/>
              <a:gd name="T67" fmla="*/ 92 h 106"/>
              <a:gd name="T68" fmla="*/ 48 w 154"/>
              <a:gd name="T69" fmla="*/ 79 h 106"/>
              <a:gd name="T70" fmla="*/ 48 w 154"/>
              <a:gd name="T71" fmla="*/ 62 h 106"/>
              <a:gd name="T72" fmla="*/ 38 w 154"/>
              <a:gd name="T73" fmla="*/ 54 h 106"/>
              <a:gd name="T74" fmla="*/ 23 w 154"/>
              <a:gd name="T75" fmla="*/ 52 h 106"/>
              <a:gd name="T76" fmla="*/ 13 w 154"/>
              <a:gd name="T77" fmla="*/ 44 h 106"/>
              <a:gd name="T78" fmla="*/ 4 w 154"/>
              <a:gd name="T79" fmla="*/ 44 h 106"/>
              <a:gd name="T80" fmla="*/ 0 w 154"/>
              <a:gd name="T81" fmla="*/ 3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4" h="106">
                <a:moveTo>
                  <a:pt x="0" y="33"/>
                </a:moveTo>
                <a:lnTo>
                  <a:pt x="4" y="33"/>
                </a:lnTo>
                <a:lnTo>
                  <a:pt x="15" y="25"/>
                </a:lnTo>
                <a:lnTo>
                  <a:pt x="15" y="19"/>
                </a:lnTo>
                <a:lnTo>
                  <a:pt x="23" y="19"/>
                </a:lnTo>
                <a:lnTo>
                  <a:pt x="31" y="6"/>
                </a:lnTo>
                <a:lnTo>
                  <a:pt x="48" y="4"/>
                </a:lnTo>
                <a:lnTo>
                  <a:pt x="48" y="0"/>
                </a:lnTo>
                <a:lnTo>
                  <a:pt x="56" y="4"/>
                </a:lnTo>
                <a:lnTo>
                  <a:pt x="71" y="4"/>
                </a:lnTo>
                <a:lnTo>
                  <a:pt x="71" y="14"/>
                </a:lnTo>
                <a:lnTo>
                  <a:pt x="81" y="23"/>
                </a:lnTo>
                <a:lnTo>
                  <a:pt x="81" y="37"/>
                </a:lnTo>
                <a:lnTo>
                  <a:pt x="92" y="48"/>
                </a:lnTo>
                <a:lnTo>
                  <a:pt x="92" y="56"/>
                </a:lnTo>
                <a:lnTo>
                  <a:pt x="104" y="56"/>
                </a:lnTo>
                <a:lnTo>
                  <a:pt x="115" y="50"/>
                </a:lnTo>
                <a:lnTo>
                  <a:pt x="127" y="52"/>
                </a:lnTo>
                <a:lnTo>
                  <a:pt x="131" y="44"/>
                </a:lnTo>
                <a:lnTo>
                  <a:pt x="144" y="46"/>
                </a:lnTo>
                <a:lnTo>
                  <a:pt x="144" y="58"/>
                </a:lnTo>
                <a:lnTo>
                  <a:pt x="154" y="62"/>
                </a:lnTo>
                <a:lnTo>
                  <a:pt x="154" y="75"/>
                </a:lnTo>
                <a:lnTo>
                  <a:pt x="150" y="77"/>
                </a:lnTo>
                <a:lnTo>
                  <a:pt x="152" y="87"/>
                </a:lnTo>
                <a:lnTo>
                  <a:pt x="146" y="92"/>
                </a:lnTo>
                <a:lnTo>
                  <a:pt x="148" y="104"/>
                </a:lnTo>
                <a:lnTo>
                  <a:pt x="127" y="106"/>
                </a:lnTo>
                <a:lnTo>
                  <a:pt x="115" y="96"/>
                </a:lnTo>
                <a:lnTo>
                  <a:pt x="104" y="106"/>
                </a:lnTo>
                <a:lnTo>
                  <a:pt x="96" y="104"/>
                </a:lnTo>
                <a:lnTo>
                  <a:pt x="83" y="92"/>
                </a:lnTo>
                <a:lnTo>
                  <a:pt x="69" y="89"/>
                </a:lnTo>
                <a:lnTo>
                  <a:pt x="61" y="92"/>
                </a:lnTo>
                <a:lnTo>
                  <a:pt x="48" y="79"/>
                </a:lnTo>
                <a:lnTo>
                  <a:pt x="48" y="62"/>
                </a:lnTo>
                <a:lnTo>
                  <a:pt x="38" y="54"/>
                </a:lnTo>
                <a:lnTo>
                  <a:pt x="23" y="52"/>
                </a:lnTo>
                <a:lnTo>
                  <a:pt x="13" y="44"/>
                </a:lnTo>
                <a:lnTo>
                  <a:pt x="4" y="44"/>
                </a:lnTo>
                <a:lnTo>
                  <a:pt x="0" y="33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21" name="Р.Марий-Эл">
            <a:extLst>
              <a:ext uri="{FF2B5EF4-FFF2-40B4-BE49-F238E27FC236}">
                <a16:creationId xmlns:a16="http://schemas.microsoft.com/office/drawing/2014/main" xmlns="" id="{F53AEB3D-1CEB-AC6F-C702-8D5387A661E2}"/>
              </a:ext>
            </a:extLst>
          </p:cNvPr>
          <p:cNvSpPr>
            <a:spLocks/>
          </p:cNvSpPr>
          <p:nvPr/>
        </p:nvSpPr>
        <p:spPr bwMode="auto">
          <a:xfrm>
            <a:off x="2585731" y="4239656"/>
            <a:ext cx="348452" cy="225365"/>
          </a:xfrm>
          <a:custGeom>
            <a:avLst/>
            <a:gdLst>
              <a:gd name="T0" fmla="*/ 55 w 142"/>
              <a:gd name="T1" fmla="*/ 13 h 103"/>
              <a:gd name="T2" fmla="*/ 71 w 142"/>
              <a:gd name="T3" fmla="*/ 34 h 103"/>
              <a:gd name="T4" fmla="*/ 86 w 142"/>
              <a:gd name="T5" fmla="*/ 28 h 103"/>
              <a:gd name="T6" fmla="*/ 92 w 142"/>
              <a:gd name="T7" fmla="*/ 34 h 103"/>
              <a:gd name="T8" fmla="*/ 101 w 142"/>
              <a:gd name="T9" fmla="*/ 23 h 103"/>
              <a:gd name="T10" fmla="*/ 113 w 142"/>
              <a:gd name="T11" fmla="*/ 36 h 103"/>
              <a:gd name="T12" fmla="*/ 126 w 142"/>
              <a:gd name="T13" fmla="*/ 36 h 103"/>
              <a:gd name="T14" fmla="*/ 128 w 142"/>
              <a:gd name="T15" fmla="*/ 53 h 103"/>
              <a:gd name="T16" fmla="*/ 142 w 142"/>
              <a:gd name="T17" fmla="*/ 57 h 103"/>
              <a:gd name="T18" fmla="*/ 140 w 142"/>
              <a:gd name="T19" fmla="*/ 80 h 103"/>
              <a:gd name="T20" fmla="*/ 140 w 142"/>
              <a:gd name="T21" fmla="*/ 94 h 103"/>
              <a:gd name="T22" fmla="*/ 130 w 142"/>
              <a:gd name="T23" fmla="*/ 96 h 103"/>
              <a:gd name="T24" fmla="*/ 126 w 142"/>
              <a:gd name="T25" fmla="*/ 88 h 103"/>
              <a:gd name="T26" fmla="*/ 107 w 142"/>
              <a:gd name="T27" fmla="*/ 88 h 103"/>
              <a:gd name="T28" fmla="*/ 98 w 142"/>
              <a:gd name="T29" fmla="*/ 82 h 103"/>
              <a:gd name="T30" fmla="*/ 88 w 142"/>
              <a:gd name="T31" fmla="*/ 90 h 103"/>
              <a:gd name="T32" fmla="*/ 69 w 142"/>
              <a:gd name="T33" fmla="*/ 98 h 103"/>
              <a:gd name="T34" fmla="*/ 55 w 142"/>
              <a:gd name="T35" fmla="*/ 103 h 103"/>
              <a:gd name="T36" fmla="*/ 59 w 142"/>
              <a:gd name="T37" fmla="*/ 100 h 103"/>
              <a:gd name="T38" fmla="*/ 50 w 142"/>
              <a:gd name="T39" fmla="*/ 86 h 103"/>
              <a:gd name="T40" fmla="*/ 59 w 142"/>
              <a:gd name="T41" fmla="*/ 73 h 103"/>
              <a:gd name="T42" fmla="*/ 48 w 142"/>
              <a:gd name="T43" fmla="*/ 63 h 103"/>
              <a:gd name="T44" fmla="*/ 48 w 142"/>
              <a:gd name="T45" fmla="*/ 53 h 103"/>
              <a:gd name="T46" fmla="*/ 21 w 142"/>
              <a:gd name="T47" fmla="*/ 53 h 103"/>
              <a:gd name="T48" fmla="*/ 9 w 142"/>
              <a:gd name="T49" fmla="*/ 46 h 103"/>
              <a:gd name="T50" fmla="*/ 0 w 142"/>
              <a:gd name="T51" fmla="*/ 34 h 103"/>
              <a:gd name="T52" fmla="*/ 11 w 142"/>
              <a:gd name="T53" fmla="*/ 23 h 103"/>
              <a:gd name="T54" fmla="*/ 9 w 142"/>
              <a:gd name="T55" fmla="*/ 11 h 103"/>
              <a:gd name="T56" fmla="*/ 28 w 142"/>
              <a:gd name="T57" fmla="*/ 11 h 103"/>
              <a:gd name="T58" fmla="*/ 34 w 142"/>
              <a:gd name="T59" fmla="*/ 0 h 103"/>
              <a:gd name="T60" fmla="*/ 55 w 142"/>
              <a:gd name="T61" fmla="*/ 1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2" h="103">
                <a:moveTo>
                  <a:pt x="55" y="13"/>
                </a:moveTo>
                <a:lnTo>
                  <a:pt x="71" y="34"/>
                </a:lnTo>
                <a:lnTo>
                  <a:pt x="86" y="28"/>
                </a:lnTo>
                <a:lnTo>
                  <a:pt x="92" y="34"/>
                </a:lnTo>
                <a:lnTo>
                  <a:pt x="101" y="23"/>
                </a:lnTo>
                <a:lnTo>
                  <a:pt x="113" y="36"/>
                </a:lnTo>
                <a:lnTo>
                  <a:pt x="126" y="36"/>
                </a:lnTo>
                <a:lnTo>
                  <a:pt x="128" y="53"/>
                </a:lnTo>
                <a:lnTo>
                  <a:pt x="142" y="57"/>
                </a:lnTo>
                <a:lnTo>
                  <a:pt x="140" y="80"/>
                </a:lnTo>
                <a:lnTo>
                  <a:pt x="140" y="94"/>
                </a:lnTo>
                <a:lnTo>
                  <a:pt x="130" y="96"/>
                </a:lnTo>
                <a:lnTo>
                  <a:pt x="126" y="88"/>
                </a:lnTo>
                <a:lnTo>
                  <a:pt x="107" y="88"/>
                </a:lnTo>
                <a:lnTo>
                  <a:pt x="98" y="82"/>
                </a:lnTo>
                <a:lnTo>
                  <a:pt x="88" y="90"/>
                </a:lnTo>
                <a:lnTo>
                  <a:pt x="69" y="98"/>
                </a:lnTo>
                <a:lnTo>
                  <a:pt x="55" y="103"/>
                </a:lnTo>
                <a:lnTo>
                  <a:pt x="59" y="100"/>
                </a:lnTo>
                <a:lnTo>
                  <a:pt x="50" y="86"/>
                </a:lnTo>
                <a:lnTo>
                  <a:pt x="59" y="73"/>
                </a:lnTo>
                <a:lnTo>
                  <a:pt x="48" y="63"/>
                </a:lnTo>
                <a:lnTo>
                  <a:pt x="48" y="53"/>
                </a:lnTo>
                <a:lnTo>
                  <a:pt x="21" y="53"/>
                </a:lnTo>
                <a:lnTo>
                  <a:pt x="9" y="46"/>
                </a:lnTo>
                <a:lnTo>
                  <a:pt x="0" y="34"/>
                </a:lnTo>
                <a:lnTo>
                  <a:pt x="11" y="23"/>
                </a:lnTo>
                <a:lnTo>
                  <a:pt x="9" y="11"/>
                </a:lnTo>
                <a:lnTo>
                  <a:pt x="28" y="11"/>
                </a:lnTo>
                <a:lnTo>
                  <a:pt x="34" y="0"/>
                </a:lnTo>
                <a:lnTo>
                  <a:pt x="55" y="13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22" name="Р.Коми">
            <a:extLst>
              <a:ext uri="{FF2B5EF4-FFF2-40B4-BE49-F238E27FC236}">
                <a16:creationId xmlns:a16="http://schemas.microsoft.com/office/drawing/2014/main" xmlns="" id="{E5993B63-0F34-D2CE-B920-FEA159B4C065}"/>
              </a:ext>
            </a:extLst>
          </p:cNvPr>
          <p:cNvSpPr>
            <a:spLocks/>
          </p:cNvSpPr>
          <p:nvPr/>
        </p:nvSpPr>
        <p:spPr bwMode="auto">
          <a:xfrm>
            <a:off x="3078963" y="3314130"/>
            <a:ext cx="1604844" cy="840195"/>
          </a:xfrm>
          <a:custGeom>
            <a:avLst/>
            <a:gdLst>
              <a:gd name="T0" fmla="*/ 639 w 654"/>
              <a:gd name="T1" fmla="*/ 84 h 384"/>
              <a:gd name="T2" fmla="*/ 650 w 654"/>
              <a:gd name="T3" fmla="*/ 115 h 384"/>
              <a:gd name="T4" fmla="*/ 608 w 654"/>
              <a:gd name="T5" fmla="*/ 136 h 384"/>
              <a:gd name="T6" fmla="*/ 533 w 654"/>
              <a:gd name="T7" fmla="*/ 169 h 384"/>
              <a:gd name="T8" fmla="*/ 468 w 654"/>
              <a:gd name="T9" fmla="*/ 215 h 384"/>
              <a:gd name="T10" fmla="*/ 446 w 654"/>
              <a:gd name="T11" fmla="*/ 205 h 384"/>
              <a:gd name="T12" fmla="*/ 400 w 654"/>
              <a:gd name="T13" fmla="*/ 261 h 384"/>
              <a:gd name="T14" fmla="*/ 373 w 654"/>
              <a:gd name="T15" fmla="*/ 307 h 384"/>
              <a:gd name="T16" fmla="*/ 368 w 654"/>
              <a:gd name="T17" fmla="*/ 340 h 384"/>
              <a:gd name="T18" fmla="*/ 345 w 654"/>
              <a:gd name="T19" fmla="*/ 373 h 384"/>
              <a:gd name="T20" fmla="*/ 275 w 654"/>
              <a:gd name="T21" fmla="*/ 361 h 384"/>
              <a:gd name="T22" fmla="*/ 241 w 654"/>
              <a:gd name="T23" fmla="*/ 363 h 384"/>
              <a:gd name="T24" fmla="*/ 212 w 654"/>
              <a:gd name="T25" fmla="*/ 361 h 384"/>
              <a:gd name="T26" fmla="*/ 170 w 654"/>
              <a:gd name="T27" fmla="*/ 355 h 384"/>
              <a:gd name="T28" fmla="*/ 150 w 654"/>
              <a:gd name="T29" fmla="*/ 325 h 384"/>
              <a:gd name="T30" fmla="*/ 135 w 654"/>
              <a:gd name="T31" fmla="*/ 334 h 384"/>
              <a:gd name="T32" fmla="*/ 118 w 654"/>
              <a:gd name="T33" fmla="*/ 344 h 384"/>
              <a:gd name="T34" fmla="*/ 95 w 654"/>
              <a:gd name="T35" fmla="*/ 359 h 384"/>
              <a:gd name="T36" fmla="*/ 72 w 654"/>
              <a:gd name="T37" fmla="*/ 353 h 384"/>
              <a:gd name="T38" fmla="*/ 39 w 654"/>
              <a:gd name="T39" fmla="*/ 348 h 384"/>
              <a:gd name="T40" fmla="*/ 14 w 654"/>
              <a:gd name="T41" fmla="*/ 375 h 384"/>
              <a:gd name="T42" fmla="*/ 10 w 654"/>
              <a:gd name="T43" fmla="*/ 342 h 384"/>
              <a:gd name="T44" fmla="*/ 8 w 654"/>
              <a:gd name="T45" fmla="*/ 313 h 384"/>
              <a:gd name="T46" fmla="*/ 27 w 654"/>
              <a:gd name="T47" fmla="*/ 284 h 384"/>
              <a:gd name="T48" fmla="*/ 31 w 654"/>
              <a:gd name="T49" fmla="*/ 267 h 384"/>
              <a:gd name="T50" fmla="*/ 85 w 654"/>
              <a:gd name="T51" fmla="*/ 244 h 384"/>
              <a:gd name="T52" fmla="*/ 116 w 654"/>
              <a:gd name="T53" fmla="*/ 178 h 384"/>
              <a:gd name="T54" fmla="*/ 77 w 654"/>
              <a:gd name="T55" fmla="*/ 192 h 384"/>
              <a:gd name="T56" fmla="*/ 64 w 654"/>
              <a:gd name="T57" fmla="*/ 163 h 384"/>
              <a:gd name="T58" fmla="*/ 89 w 654"/>
              <a:gd name="T59" fmla="*/ 134 h 384"/>
              <a:gd name="T60" fmla="*/ 95 w 654"/>
              <a:gd name="T61" fmla="*/ 109 h 384"/>
              <a:gd name="T62" fmla="*/ 83 w 654"/>
              <a:gd name="T63" fmla="*/ 55 h 384"/>
              <a:gd name="T64" fmla="*/ 122 w 654"/>
              <a:gd name="T65" fmla="*/ 73 h 384"/>
              <a:gd name="T66" fmla="*/ 173 w 654"/>
              <a:gd name="T67" fmla="*/ 94 h 384"/>
              <a:gd name="T68" fmla="*/ 208 w 654"/>
              <a:gd name="T69" fmla="*/ 80 h 384"/>
              <a:gd name="T70" fmla="*/ 214 w 654"/>
              <a:gd name="T71" fmla="*/ 25 h 384"/>
              <a:gd name="T72" fmla="*/ 308 w 654"/>
              <a:gd name="T73" fmla="*/ 0 h 384"/>
              <a:gd name="T74" fmla="*/ 364 w 654"/>
              <a:gd name="T75" fmla="*/ 21 h 384"/>
              <a:gd name="T76" fmla="*/ 425 w 654"/>
              <a:gd name="T77" fmla="*/ 65 h 384"/>
              <a:gd name="T78" fmla="*/ 518 w 654"/>
              <a:gd name="T79" fmla="*/ 102 h 384"/>
              <a:gd name="T80" fmla="*/ 579 w 654"/>
              <a:gd name="T81" fmla="*/ 77 h 384"/>
              <a:gd name="T82" fmla="*/ 621 w 654"/>
              <a:gd name="T83" fmla="*/ 65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54" h="384">
                <a:moveTo>
                  <a:pt x="654" y="61"/>
                </a:moveTo>
                <a:lnTo>
                  <a:pt x="643" y="67"/>
                </a:lnTo>
                <a:lnTo>
                  <a:pt x="639" y="84"/>
                </a:lnTo>
                <a:lnTo>
                  <a:pt x="652" y="96"/>
                </a:lnTo>
                <a:lnTo>
                  <a:pt x="637" y="107"/>
                </a:lnTo>
                <a:lnTo>
                  <a:pt x="650" y="115"/>
                </a:lnTo>
                <a:lnTo>
                  <a:pt x="633" y="123"/>
                </a:lnTo>
                <a:lnTo>
                  <a:pt x="618" y="136"/>
                </a:lnTo>
                <a:lnTo>
                  <a:pt x="608" y="136"/>
                </a:lnTo>
                <a:lnTo>
                  <a:pt x="604" y="153"/>
                </a:lnTo>
                <a:lnTo>
                  <a:pt x="566" y="153"/>
                </a:lnTo>
                <a:lnTo>
                  <a:pt x="533" y="169"/>
                </a:lnTo>
                <a:lnTo>
                  <a:pt x="531" y="184"/>
                </a:lnTo>
                <a:lnTo>
                  <a:pt x="502" y="184"/>
                </a:lnTo>
                <a:lnTo>
                  <a:pt x="468" y="215"/>
                </a:lnTo>
                <a:lnTo>
                  <a:pt x="454" y="217"/>
                </a:lnTo>
                <a:lnTo>
                  <a:pt x="458" y="209"/>
                </a:lnTo>
                <a:lnTo>
                  <a:pt x="446" y="205"/>
                </a:lnTo>
                <a:lnTo>
                  <a:pt x="414" y="236"/>
                </a:lnTo>
                <a:lnTo>
                  <a:pt x="416" y="255"/>
                </a:lnTo>
                <a:lnTo>
                  <a:pt x="400" y="261"/>
                </a:lnTo>
                <a:lnTo>
                  <a:pt x="400" y="280"/>
                </a:lnTo>
                <a:lnTo>
                  <a:pt x="379" y="288"/>
                </a:lnTo>
                <a:lnTo>
                  <a:pt x="373" y="307"/>
                </a:lnTo>
                <a:lnTo>
                  <a:pt x="375" y="321"/>
                </a:lnTo>
                <a:lnTo>
                  <a:pt x="373" y="325"/>
                </a:lnTo>
                <a:lnTo>
                  <a:pt x="368" y="340"/>
                </a:lnTo>
                <a:lnTo>
                  <a:pt x="350" y="359"/>
                </a:lnTo>
                <a:lnTo>
                  <a:pt x="352" y="369"/>
                </a:lnTo>
                <a:lnTo>
                  <a:pt x="345" y="373"/>
                </a:lnTo>
                <a:lnTo>
                  <a:pt x="337" y="384"/>
                </a:lnTo>
                <a:lnTo>
                  <a:pt x="312" y="382"/>
                </a:lnTo>
                <a:lnTo>
                  <a:pt x="275" y="361"/>
                </a:lnTo>
                <a:lnTo>
                  <a:pt x="258" y="355"/>
                </a:lnTo>
                <a:lnTo>
                  <a:pt x="248" y="367"/>
                </a:lnTo>
                <a:lnTo>
                  <a:pt x="241" y="363"/>
                </a:lnTo>
                <a:lnTo>
                  <a:pt x="233" y="359"/>
                </a:lnTo>
                <a:lnTo>
                  <a:pt x="227" y="369"/>
                </a:lnTo>
                <a:lnTo>
                  <a:pt x="212" y="361"/>
                </a:lnTo>
                <a:lnTo>
                  <a:pt x="202" y="367"/>
                </a:lnTo>
                <a:lnTo>
                  <a:pt x="181" y="350"/>
                </a:lnTo>
                <a:lnTo>
                  <a:pt x="170" y="355"/>
                </a:lnTo>
                <a:lnTo>
                  <a:pt x="160" y="348"/>
                </a:lnTo>
                <a:lnTo>
                  <a:pt x="162" y="334"/>
                </a:lnTo>
                <a:lnTo>
                  <a:pt x="150" y="325"/>
                </a:lnTo>
                <a:lnTo>
                  <a:pt x="143" y="332"/>
                </a:lnTo>
                <a:lnTo>
                  <a:pt x="139" y="330"/>
                </a:lnTo>
                <a:lnTo>
                  <a:pt x="135" y="334"/>
                </a:lnTo>
                <a:lnTo>
                  <a:pt x="118" y="328"/>
                </a:lnTo>
                <a:lnTo>
                  <a:pt x="112" y="340"/>
                </a:lnTo>
                <a:lnTo>
                  <a:pt x="118" y="344"/>
                </a:lnTo>
                <a:lnTo>
                  <a:pt x="118" y="353"/>
                </a:lnTo>
                <a:lnTo>
                  <a:pt x="114" y="357"/>
                </a:lnTo>
                <a:lnTo>
                  <a:pt x="95" y="359"/>
                </a:lnTo>
                <a:lnTo>
                  <a:pt x="89" y="367"/>
                </a:lnTo>
                <a:lnTo>
                  <a:pt x="81" y="367"/>
                </a:lnTo>
                <a:lnTo>
                  <a:pt x="72" y="353"/>
                </a:lnTo>
                <a:lnTo>
                  <a:pt x="60" y="363"/>
                </a:lnTo>
                <a:lnTo>
                  <a:pt x="54" y="359"/>
                </a:lnTo>
                <a:lnTo>
                  <a:pt x="39" y="348"/>
                </a:lnTo>
                <a:lnTo>
                  <a:pt x="27" y="353"/>
                </a:lnTo>
                <a:lnTo>
                  <a:pt x="25" y="365"/>
                </a:lnTo>
                <a:lnTo>
                  <a:pt x="14" y="375"/>
                </a:lnTo>
                <a:lnTo>
                  <a:pt x="8" y="371"/>
                </a:lnTo>
                <a:lnTo>
                  <a:pt x="10" y="363"/>
                </a:lnTo>
                <a:lnTo>
                  <a:pt x="10" y="342"/>
                </a:lnTo>
                <a:lnTo>
                  <a:pt x="0" y="334"/>
                </a:lnTo>
                <a:lnTo>
                  <a:pt x="2" y="323"/>
                </a:lnTo>
                <a:lnTo>
                  <a:pt x="8" y="313"/>
                </a:lnTo>
                <a:lnTo>
                  <a:pt x="12" y="300"/>
                </a:lnTo>
                <a:lnTo>
                  <a:pt x="25" y="300"/>
                </a:lnTo>
                <a:lnTo>
                  <a:pt x="27" y="284"/>
                </a:lnTo>
                <a:lnTo>
                  <a:pt x="35" y="271"/>
                </a:lnTo>
                <a:lnTo>
                  <a:pt x="27" y="265"/>
                </a:lnTo>
                <a:lnTo>
                  <a:pt x="31" y="267"/>
                </a:lnTo>
                <a:lnTo>
                  <a:pt x="54" y="259"/>
                </a:lnTo>
                <a:lnTo>
                  <a:pt x="64" y="267"/>
                </a:lnTo>
                <a:lnTo>
                  <a:pt x="85" y="244"/>
                </a:lnTo>
                <a:lnTo>
                  <a:pt x="77" y="236"/>
                </a:lnTo>
                <a:lnTo>
                  <a:pt x="127" y="192"/>
                </a:lnTo>
                <a:lnTo>
                  <a:pt x="116" y="178"/>
                </a:lnTo>
                <a:lnTo>
                  <a:pt x="97" y="175"/>
                </a:lnTo>
                <a:lnTo>
                  <a:pt x="87" y="182"/>
                </a:lnTo>
                <a:lnTo>
                  <a:pt x="77" y="192"/>
                </a:lnTo>
                <a:lnTo>
                  <a:pt x="58" y="186"/>
                </a:lnTo>
                <a:lnTo>
                  <a:pt x="56" y="173"/>
                </a:lnTo>
                <a:lnTo>
                  <a:pt x="64" y="163"/>
                </a:lnTo>
                <a:lnTo>
                  <a:pt x="70" y="148"/>
                </a:lnTo>
                <a:lnTo>
                  <a:pt x="89" y="146"/>
                </a:lnTo>
                <a:lnTo>
                  <a:pt x="89" y="134"/>
                </a:lnTo>
                <a:lnTo>
                  <a:pt x="83" y="125"/>
                </a:lnTo>
                <a:lnTo>
                  <a:pt x="83" y="117"/>
                </a:lnTo>
                <a:lnTo>
                  <a:pt x="95" y="109"/>
                </a:lnTo>
                <a:lnTo>
                  <a:pt x="97" y="86"/>
                </a:lnTo>
                <a:lnTo>
                  <a:pt x="85" y="75"/>
                </a:lnTo>
                <a:lnTo>
                  <a:pt x="83" y="55"/>
                </a:lnTo>
                <a:lnTo>
                  <a:pt x="89" y="55"/>
                </a:lnTo>
                <a:lnTo>
                  <a:pt x="104" y="61"/>
                </a:lnTo>
                <a:lnTo>
                  <a:pt x="122" y="73"/>
                </a:lnTo>
                <a:lnTo>
                  <a:pt x="143" y="84"/>
                </a:lnTo>
                <a:lnTo>
                  <a:pt x="152" y="102"/>
                </a:lnTo>
                <a:lnTo>
                  <a:pt x="173" y="94"/>
                </a:lnTo>
                <a:lnTo>
                  <a:pt x="202" y="111"/>
                </a:lnTo>
                <a:lnTo>
                  <a:pt x="216" y="94"/>
                </a:lnTo>
                <a:lnTo>
                  <a:pt x="208" y="80"/>
                </a:lnTo>
                <a:lnTo>
                  <a:pt x="212" y="65"/>
                </a:lnTo>
                <a:lnTo>
                  <a:pt x="202" y="46"/>
                </a:lnTo>
                <a:lnTo>
                  <a:pt x="214" y="25"/>
                </a:lnTo>
                <a:lnTo>
                  <a:pt x="227" y="7"/>
                </a:lnTo>
                <a:lnTo>
                  <a:pt x="302" y="9"/>
                </a:lnTo>
                <a:lnTo>
                  <a:pt x="308" y="0"/>
                </a:lnTo>
                <a:lnTo>
                  <a:pt x="335" y="2"/>
                </a:lnTo>
                <a:lnTo>
                  <a:pt x="348" y="17"/>
                </a:lnTo>
                <a:lnTo>
                  <a:pt x="364" y="21"/>
                </a:lnTo>
                <a:lnTo>
                  <a:pt x="395" y="44"/>
                </a:lnTo>
                <a:lnTo>
                  <a:pt x="412" y="50"/>
                </a:lnTo>
                <a:lnTo>
                  <a:pt x="425" y="65"/>
                </a:lnTo>
                <a:lnTo>
                  <a:pt x="452" y="69"/>
                </a:lnTo>
                <a:lnTo>
                  <a:pt x="500" y="102"/>
                </a:lnTo>
                <a:lnTo>
                  <a:pt x="518" y="102"/>
                </a:lnTo>
                <a:lnTo>
                  <a:pt x="527" y="109"/>
                </a:lnTo>
                <a:lnTo>
                  <a:pt x="560" y="100"/>
                </a:lnTo>
                <a:lnTo>
                  <a:pt x="579" y="77"/>
                </a:lnTo>
                <a:lnTo>
                  <a:pt x="600" y="82"/>
                </a:lnTo>
                <a:lnTo>
                  <a:pt x="606" y="67"/>
                </a:lnTo>
                <a:lnTo>
                  <a:pt x="621" y="65"/>
                </a:lnTo>
                <a:lnTo>
                  <a:pt x="637" y="52"/>
                </a:lnTo>
                <a:lnTo>
                  <a:pt x="654" y="61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23" name="Р.Карелия">
            <a:extLst>
              <a:ext uri="{FF2B5EF4-FFF2-40B4-BE49-F238E27FC236}">
                <a16:creationId xmlns:a16="http://schemas.microsoft.com/office/drawing/2014/main" xmlns="" id="{38454166-442A-9E76-7CB7-33B5AEC74F60}"/>
              </a:ext>
            </a:extLst>
          </p:cNvPr>
          <p:cNvSpPr>
            <a:spLocks/>
          </p:cNvSpPr>
          <p:nvPr/>
        </p:nvSpPr>
        <p:spPr bwMode="auto">
          <a:xfrm>
            <a:off x="2168570" y="2581145"/>
            <a:ext cx="792606" cy="833631"/>
          </a:xfrm>
          <a:custGeom>
            <a:avLst/>
            <a:gdLst>
              <a:gd name="T0" fmla="*/ 0 w 155"/>
              <a:gd name="T1" fmla="*/ 98 h 183"/>
              <a:gd name="T2" fmla="*/ 32 w 155"/>
              <a:gd name="T3" fmla="*/ 98 h 183"/>
              <a:gd name="T4" fmla="*/ 55 w 155"/>
              <a:gd name="T5" fmla="*/ 94 h 183"/>
              <a:gd name="T6" fmla="*/ 60 w 155"/>
              <a:gd name="T7" fmla="*/ 81 h 183"/>
              <a:gd name="T8" fmla="*/ 61 w 155"/>
              <a:gd name="T9" fmla="*/ 62 h 183"/>
              <a:gd name="T10" fmla="*/ 71 w 155"/>
              <a:gd name="T11" fmla="*/ 59 h 183"/>
              <a:gd name="T12" fmla="*/ 77 w 155"/>
              <a:gd name="T13" fmla="*/ 49 h 183"/>
              <a:gd name="T14" fmla="*/ 81 w 155"/>
              <a:gd name="T15" fmla="*/ 41 h 183"/>
              <a:gd name="T16" fmla="*/ 83 w 155"/>
              <a:gd name="T17" fmla="*/ 36 h 183"/>
              <a:gd name="T18" fmla="*/ 91 w 155"/>
              <a:gd name="T19" fmla="*/ 30 h 183"/>
              <a:gd name="T20" fmla="*/ 101 w 155"/>
              <a:gd name="T21" fmla="*/ 21 h 183"/>
              <a:gd name="T22" fmla="*/ 108 w 155"/>
              <a:gd name="T23" fmla="*/ 22 h 183"/>
              <a:gd name="T24" fmla="*/ 120 w 155"/>
              <a:gd name="T25" fmla="*/ 0 h 183"/>
              <a:gd name="T26" fmla="*/ 135 w 155"/>
              <a:gd name="T27" fmla="*/ 12 h 183"/>
              <a:gd name="T28" fmla="*/ 133 w 155"/>
              <a:gd name="T29" fmla="*/ 23 h 183"/>
              <a:gd name="T30" fmla="*/ 137 w 155"/>
              <a:gd name="T31" fmla="*/ 28 h 183"/>
              <a:gd name="T32" fmla="*/ 152 w 155"/>
              <a:gd name="T33" fmla="*/ 33 h 183"/>
              <a:gd name="T34" fmla="*/ 151 w 155"/>
              <a:gd name="T35" fmla="*/ 43 h 183"/>
              <a:gd name="T36" fmla="*/ 151 w 155"/>
              <a:gd name="T37" fmla="*/ 58 h 183"/>
              <a:gd name="T38" fmla="*/ 140 w 155"/>
              <a:gd name="T39" fmla="*/ 65 h 183"/>
              <a:gd name="T40" fmla="*/ 133 w 155"/>
              <a:gd name="T41" fmla="*/ 70 h 183"/>
              <a:gd name="T42" fmla="*/ 126 w 155"/>
              <a:gd name="T43" fmla="*/ 85 h 183"/>
              <a:gd name="T44" fmla="*/ 121 w 155"/>
              <a:gd name="T45" fmla="*/ 93 h 183"/>
              <a:gd name="T46" fmla="*/ 126 w 155"/>
              <a:gd name="T47" fmla="*/ 103 h 183"/>
              <a:gd name="T48" fmla="*/ 125 w 155"/>
              <a:gd name="T49" fmla="*/ 113 h 183"/>
              <a:gd name="T50" fmla="*/ 126 w 155"/>
              <a:gd name="T51" fmla="*/ 116 h 183"/>
              <a:gd name="T52" fmla="*/ 118 w 155"/>
              <a:gd name="T53" fmla="*/ 124 h 183"/>
              <a:gd name="T54" fmla="*/ 109 w 155"/>
              <a:gd name="T55" fmla="*/ 120 h 183"/>
              <a:gd name="T56" fmla="*/ 110 w 155"/>
              <a:gd name="T57" fmla="*/ 130 h 183"/>
              <a:gd name="T58" fmla="*/ 101 w 155"/>
              <a:gd name="T59" fmla="*/ 137 h 183"/>
              <a:gd name="T60" fmla="*/ 102 w 155"/>
              <a:gd name="T61" fmla="*/ 147 h 183"/>
              <a:gd name="T62" fmla="*/ 108 w 155"/>
              <a:gd name="T63" fmla="*/ 152 h 183"/>
              <a:gd name="T64" fmla="*/ 105 w 155"/>
              <a:gd name="T65" fmla="*/ 157 h 183"/>
              <a:gd name="T66" fmla="*/ 98 w 155"/>
              <a:gd name="T67" fmla="*/ 161 h 183"/>
              <a:gd name="T68" fmla="*/ 99 w 155"/>
              <a:gd name="T69" fmla="*/ 170 h 183"/>
              <a:gd name="T70" fmla="*/ 86 w 155"/>
              <a:gd name="T71" fmla="*/ 179 h 183"/>
              <a:gd name="T72" fmla="*/ 82 w 155"/>
              <a:gd name="T73" fmla="*/ 171 h 183"/>
              <a:gd name="T74" fmla="*/ 74 w 155"/>
              <a:gd name="T75" fmla="*/ 170 h 183"/>
              <a:gd name="T76" fmla="*/ 69 w 155"/>
              <a:gd name="T77" fmla="*/ 171 h 183"/>
              <a:gd name="T78" fmla="*/ 65 w 155"/>
              <a:gd name="T79" fmla="*/ 167 h 183"/>
              <a:gd name="T80" fmla="*/ 56 w 155"/>
              <a:gd name="T81" fmla="*/ 169 h 183"/>
              <a:gd name="T82" fmla="*/ 50 w 155"/>
              <a:gd name="T83" fmla="*/ 173 h 183"/>
              <a:gd name="T84" fmla="*/ 45 w 155"/>
              <a:gd name="T85" fmla="*/ 171 h 183"/>
              <a:gd name="T86" fmla="*/ 41 w 155"/>
              <a:gd name="T87" fmla="*/ 178 h 183"/>
              <a:gd name="T88" fmla="*/ 32 w 155"/>
              <a:gd name="T89" fmla="*/ 183 h 183"/>
              <a:gd name="T90" fmla="*/ 24 w 155"/>
              <a:gd name="T91" fmla="*/ 160 h 183"/>
              <a:gd name="T92" fmla="*/ 15 w 155"/>
              <a:gd name="T93" fmla="*/ 156 h 183"/>
              <a:gd name="T94" fmla="*/ 0 w 155"/>
              <a:gd name="T95" fmla="*/ 111 h 183"/>
              <a:gd name="T96" fmla="*/ 0 w 155"/>
              <a:gd name="T97" fmla="*/ 9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5" h="183">
                <a:moveTo>
                  <a:pt x="0" y="98"/>
                </a:moveTo>
                <a:cubicBezTo>
                  <a:pt x="32" y="98"/>
                  <a:pt x="32" y="98"/>
                  <a:pt x="32" y="98"/>
                </a:cubicBezTo>
                <a:cubicBezTo>
                  <a:pt x="43" y="98"/>
                  <a:pt x="47" y="95"/>
                  <a:pt x="55" y="94"/>
                </a:cubicBezTo>
                <a:cubicBezTo>
                  <a:pt x="62" y="93"/>
                  <a:pt x="59" y="87"/>
                  <a:pt x="60" y="81"/>
                </a:cubicBezTo>
                <a:cubicBezTo>
                  <a:pt x="60" y="75"/>
                  <a:pt x="61" y="65"/>
                  <a:pt x="61" y="62"/>
                </a:cubicBezTo>
                <a:cubicBezTo>
                  <a:pt x="61" y="59"/>
                  <a:pt x="65" y="59"/>
                  <a:pt x="71" y="59"/>
                </a:cubicBezTo>
                <a:cubicBezTo>
                  <a:pt x="77" y="59"/>
                  <a:pt x="77" y="56"/>
                  <a:pt x="77" y="49"/>
                </a:cubicBezTo>
                <a:cubicBezTo>
                  <a:pt x="77" y="42"/>
                  <a:pt x="77" y="41"/>
                  <a:pt x="81" y="41"/>
                </a:cubicBezTo>
                <a:cubicBezTo>
                  <a:pt x="86" y="42"/>
                  <a:pt x="84" y="40"/>
                  <a:pt x="83" y="36"/>
                </a:cubicBezTo>
                <a:cubicBezTo>
                  <a:pt x="83" y="33"/>
                  <a:pt x="89" y="33"/>
                  <a:pt x="91" y="30"/>
                </a:cubicBezTo>
                <a:cubicBezTo>
                  <a:pt x="93" y="28"/>
                  <a:pt x="98" y="23"/>
                  <a:pt x="101" y="21"/>
                </a:cubicBezTo>
                <a:cubicBezTo>
                  <a:pt x="105" y="19"/>
                  <a:pt x="106" y="23"/>
                  <a:pt x="108" y="22"/>
                </a:cubicBezTo>
                <a:cubicBezTo>
                  <a:pt x="109" y="21"/>
                  <a:pt x="115" y="9"/>
                  <a:pt x="120" y="0"/>
                </a:cubicBezTo>
                <a:cubicBezTo>
                  <a:pt x="135" y="12"/>
                  <a:pt x="135" y="12"/>
                  <a:pt x="135" y="12"/>
                </a:cubicBezTo>
                <a:cubicBezTo>
                  <a:pt x="133" y="23"/>
                  <a:pt x="133" y="23"/>
                  <a:pt x="133" y="23"/>
                </a:cubicBezTo>
                <a:cubicBezTo>
                  <a:pt x="137" y="28"/>
                  <a:pt x="137" y="28"/>
                  <a:pt x="137" y="28"/>
                </a:cubicBezTo>
                <a:cubicBezTo>
                  <a:pt x="152" y="33"/>
                  <a:pt x="152" y="33"/>
                  <a:pt x="152" y="33"/>
                </a:cubicBezTo>
                <a:cubicBezTo>
                  <a:pt x="150" y="37"/>
                  <a:pt x="148" y="35"/>
                  <a:pt x="151" y="43"/>
                </a:cubicBezTo>
                <a:cubicBezTo>
                  <a:pt x="155" y="53"/>
                  <a:pt x="153" y="56"/>
                  <a:pt x="151" y="58"/>
                </a:cubicBezTo>
                <a:cubicBezTo>
                  <a:pt x="149" y="60"/>
                  <a:pt x="143" y="65"/>
                  <a:pt x="140" y="65"/>
                </a:cubicBezTo>
                <a:cubicBezTo>
                  <a:pt x="137" y="66"/>
                  <a:pt x="133" y="66"/>
                  <a:pt x="133" y="70"/>
                </a:cubicBezTo>
                <a:cubicBezTo>
                  <a:pt x="133" y="75"/>
                  <a:pt x="130" y="83"/>
                  <a:pt x="126" y="85"/>
                </a:cubicBezTo>
                <a:cubicBezTo>
                  <a:pt x="121" y="87"/>
                  <a:pt x="122" y="91"/>
                  <a:pt x="121" y="93"/>
                </a:cubicBezTo>
                <a:cubicBezTo>
                  <a:pt x="120" y="95"/>
                  <a:pt x="126" y="98"/>
                  <a:pt x="126" y="103"/>
                </a:cubicBezTo>
                <a:cubicBezTo>
                  <a:pt x="126" y="107"/>
                  <a:pt x="124" y="109"/>
                  <a:pt x="125" y="113"/>
                </a:cubicBezTo>
                <a:cubicBezTo>
                  <a:pt x="125" y="115"/>
                  <a:pt x="125" y="115"/>
                  <a:pt x="126" y="116"/>
                </a:cubicBezTo>
                <a:cubicBezTo>
                  <a:pt x="118" y="124"/>
                  <a:pt x="118" y="124"/>
                  <a:pt x="118" y="124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10" y="130"/>
                  <a:pt x="110" y="130"/>
                  <a:pt x="110" y="130"/>
                </a:cubicBezTo>
                <a:cubicBezTo>
                  <a:pt x="101" y="137"/>
                  <a:pt x="101" y="137"/>
                  <a:pt x="101" y="137"/>
                </a:cubicBezTo>
                <a:cubicBezTo>
                  <a:pt x="102" y="147"/>
                  <a:pt x="102" y="147"/>
                  <a:pt x="102" y="147"/>
                </a:cubicBezTo>
                <a:cubicBezTo>
                  <a:pt x="108" y="152"/>
                  <a:pt x="108" y="152"/>
                  <a:pt x="108" y="152"/>
                </a:cubicBezTo>
                <a:cubicBezTo>
                  <a:pt x="105" y="157"/>
                  <a:pt x="105" y="157"/>
                  <a:pt x="105" y="157"/>
                </a:cubicBezTo>
                <a:cubicBezTo>
                  <a:pt x="98" y="161"/>
                  <a:pt x="98" y="161"/>
                  <a:pt x="98" y="161"/>
                </a:cubicBezTo>
                <a:cubicBezTo>
                  <a:pt x="99" y="170"/>
                  <a:pt x="99" y="170"/>
                  <a:pt x="99" y="170"/>
                </a:cubicBezTo>
                <a:cubicBezTo>
                  <a:pt x="86" y="179"/>
                  <a:pt x="86" y="179"/>
                  <a:pt x="86" y="179"/>
                </a:cubicBezTo>
                <a:cubicBezTo>
                  <a:pt x="82" y="171"/>
                  <a:pt x="82" y="171"/>
                  <a:pt x="82" y="171"/>
                </a:cubicBezTo>
                <a:cubicBezTo>
                  <a:pt x="74" y="170"/>
                  <a:pt x="74" y="170"/>
                  <a:pt x="74" y="170"/>
                </a:cubicBezTo>
                <a:cubicBezTo>
                  <a:pt x="69" y="171"/>
                  <a:pt x="69" y="171"/>
                  <a:pt x="69" y="171"/>
                </a:cubicBezTo>
                <a:cubicBezTo>
                  <a:pt x="65" y="167"/>
                  <a:pt x="65" y="167"/>
                  <a:pt x="65" y="167"/>
                </a:cubicBezTo>
                <a:cubicBezTo>
                  <a:pt x="56" y="169"/>
                  <a:pt x="56" y="169"/>
                  <a:pt x="56" y="169"/>
                </a:cubicBezTo>
                <a:cubicBezTo>
                  <a:pt x="50" y="173"/>
                  <a:pt x="50" y="173"/>
                  <a:pt x="50" y="173"/>
                </a:cubicBezTo>
                <a:cubicBezTo>
                  <a:pt x="45" y="171"/>
                  <a:pt x="45" y="171"/>
                  <a:pt x="45" y="171"/>
                </a:cubicBezTo>
                <a:cubicBezTo>
                  <a:pt x="41" y="178"/>
                  <a:pt x="41" y="178"/>
                  <a:pt x="41" y="178"/>
                </a:cubicBezTo>
                <a:cubicBezTo>
                  <a:pt x="32" y="183"/>
                  <a:pt x="32" y="183"/>
                  <a:pt x="32" y="183"/>
                </a:cubicBezTo>
                <a:cubicBezTo>
                  <a:pt x="24" y="160"/>
                  <a:pt x="24" y="160"/>
                  <a:pt x="24" y="160"/>
                </a:cubicBezTo>
                <a:cubicBezTo>
                  <a:pt x="15" y="156"/>
                  <a:pt x="15" y="156"/>
                  <a:pt x="15" y="156"/>
                </a:cubicBezTo>
                <a:cubicBezTo>
                  <a:pt x="0" y="111"/>
                  <a:pt x="0" y="111"/>
                  <a:pt x="0" y="111"/>
                </a:cubicBezTo>
                <a:lnTo>
                  <a:pt x="0" y="98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24" name="Карачаево-Черкесская респ.">
            <a:extLst>
              <a:ext uri="{FF2B5EF4-FFF2-40B4-BE49-F238E27FC236}">
                <a16:creationId xmlns:a16="http://schemas.microsoft.com/office/drawing/2014/main" xmlns="" id="{A3501521-4FE2-4A55-FEE7-41615F985F91}"/>
              </a:ext>
            </a:extLst>
          </p:cNvPr>
          <p:cNvSpPr>
            <a:spLocks/>
          </p:cNvSpPr>
          <p:nvPr/>
        </p:nvSpPr>
        <p:spPr bwMode="auto">
          <a:xfrm>
            <a:off x="1022601" y="5324911"/>
            <a:ext cx="218397" cy="168476"/>
          </a:xfrm>
          <a:custGeom>
            <a:avLst/>
            <a:gdLst>
              <a:gd name="T0" fmla="*/ 34 w 43"/>
              <a:gd name="T1" fmla="*/ 2 h 37"/>
              <a:gd name="T2" fmla="*/ 36 w 43"/>
              <a:gd name="T3" fmla="*/ 3 h 37"/>
              <a:gd name="T4" fmla="*/ 37 w 43"/>
              <a:gd name="T5" fmla="*/ 6 h 37"/>
              <a:gd name="T6" fmla="*/ 39 w 43"/>
              <a:gd name="T7" fmla="*/ 11 h 37"/>
              <a:gd name="T8" fmla="*/ 43 w 43"/>
              <a:gd name="T9" fmla="*/ 17 h 37"/>
              <a:gd name="T10" fmla="*/ 37 w 43"/>
              <a:gd name="T11" fmla="*/ 19 h 37"/>
              <a:gd name="T12" fmla="*/ 37 w 43"/>
              <a:gd name="T13" fmla="*/ 22 h 37"/>
              <a:gd name="T14" fmla="*/ 40 w 43"/>
              <a:gd name="T15" fmla="*/ 26 h 37"/>
              <a:gd name="T16" fmla="*/ 39 w 43"/>
              <a:gd name="T17" fmla="*/ 30 h 37"/>
              <a:gd name="T18" fmla="*/ 38 w 43"/>
              <a:gd name="T19" fmla="*/ 32 h 37"/>
              <a:gd name="T20" fmla="*/ 37 w 43"/>
              <a:gd name="T21" fmla="*/ 32 h 37"/>
              <a:gd name="T22" fmla="*/ 29 w 43"/>
              <a:gd name="T23" fmla="*/ 35 h 37"/>
              <a:gd name="T24" fmla="*/ 24 w 43"/>
              <a:gd name="T25" fmla="*/ 37 h 37"/>
              <a:gd name="T26" fmla="*/ 24 w 43"/>
              <a:gd name="T27" fmla="*/ 37 h 37"/>
              <a:gd name="T28" fmla="*/ 14 w 43"/>
              <a:gd name="T29" fmla="*/ 31 h 37"/>
              <a:gd name="T30" fmla="*/ 5 w 43"/>
              <a:gd name="T31" fmla="*/ 15 h 37"/>
              <a:gd name="T32" fmla="*/ 0 w 43"/>
              <a:gd name="T33" fmla="*/ 8 h 37"/>
              <a:gd name="T34" fmla="*/ 2 w 43"/>
              <a:gd name="T35" fmla="*/ 7 h 37"/>
              <a:gd name="T36" fmla="*/ 8 w 43"/>
              <a:gd name="T37" fmla="*/ 4 h 37"/>
              <a:gd name="T38" fmla="*/ 15 w 43"/>
              <a:gd name="T39" fmla="*/ 0 h 37"/>
              <a:gd name="T40" fmla="*/ 20 w 43"/>
              <a:gd name="T41" fmla="*/ 6 h 37"/>
              <a:gd name="T42" fmla="*/ 28 w 43"/>
              <a:gd name="T43" fmla="*/ 8 h 37"/>
              <a:gd name="T44" fmla="*/ 33 w 43"/>
              <a:gd name="T45" fmla="*/ 3 h 37"/>
              <a:gd name="T46" fmla="*/ 34 w 43"/>
              <a:gd name="T47" fmla="*/ 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3" h="37">
                <a:moveTo>
                  <a:pt x="34" y="2"/>
                </a:moveTo>
                <a:cubicBezTo>
                  <a:pt x="36" y="3"/>
                  <a:pt x="36" y="3"/>
                  <a:pt x="36" y="3"/>
                </a:cubicBezTo>
                <a:cubicBezTo>
                  <a:pt x="37" y="6"/>
                  <a:pt x="37" y="6"/>
                  <a:pt x="37" y="6"/>
                </a:cubicBezTo>
                <a:cubicBezTo>
                  <a:pt x="39" y="11"/>
                  <a:pt x="39" y="11"/>
                  <a:pt x="39" y="11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37" y="18"/>
                  <a:pt x="37" y="19"/>
                </a:cubicBezTo>
                <a:cubicBezTo>
                  <a:pt x="36" y="20"/>
                  <a:pt x="37" y="22"/>
                  <a:pt x="37" y="22"/>
                </a:cubicBezTo>
                <a:cubicBezTo>
                  <a:pt x="37" y="22"/>
                  <a:pt x="40" y="26"/>
                  <a:pt x="40" y="26"/>
                </a:cubicBezTo>
                <a:cubicBezTo>
                  <a:pt x="39" y="30"/>
                  <a:pt x="39" y="30"/>
                  <a:pt x="39" y="30"/>
                </a:cubicBezTo>
                <a:cubicBezTo>
                  <a:pt x="38" y="32"/>
                  <a:pt x="38" y="32"/>
                  <a:pt x="38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29" y="35"/>
                  <a:pt x="29" y="35"/>
                  <a:pt x="29" y="35"/>
                </a:cubicBezTo>
                <a:cubicBezTo>
                  <a:pt x="29" y="35"/>
                  <a:pt x="27" y="36"/>
                  <a:pt x="24" y="37"/>
                </a:cubicBezTo>
                <a:cubicBezTo>
                  <a:pt x="24" y="37"/>
                  <a:pt x="24" y="37"/>
                  <a:pt x="24" y="37"/>
                </a:cubicBezTo>
                <a:cubicBezTo>
                  <a:pt x="21" y="34"/>
                  <a:pt x="17" y="34"/>
                  <a:pt x="14" y="31"/>
                </a:cubicBezTo>
                <a:cubicBezTo>
                  <a:pt x="11" y="28"/>
                  <a:pt x="7" y="22"/>
                  <a:pt x="5" y="15"/>
                </a:cubicBezTo>
                <a:cubicBezTo>
                  <a:pt x="4" y="12"/>
                  <a:pt x="2" y="10"/>
                  <a:pt x="0" y="8"/>
                </a:cubicBezTo>
                <a:cubicBezTo>
                  <a:pt x="1" y="8"/>
                  <a:pt x="1" y="7"/>
                  <a:pt x="2" y="7"/>
                </a:cubicBezTo>
                <a:cubicBezTo>
                  <a:pt x="3" y="5"/>
                  <a:pt x="7" y="4"/>
                  <a:pt x="8" y="4"/>
                </a:cubicBezTo>
                <a:cubicBezTo>
                  <a:pt x="9" y="3"/>
                  <a:pt x="13" y="1"/>
                  <a:pt x="15" y="0"/>
                </a:cubicBezTo>
                <a:cubicBezTo>
                  <a:pt x="17" y="0"/>
                  <a:pt x="19" y="5"/>
                  <a:pt x="20" y="6"/>
                </a:cubicBezTo>
                <a:cubicBezTo>
                  <a:pt x="21" y="8"/>
                  <a:pt x="26" y="8"/>
                  <a:pt x="28" y="8"/>
                </a:cubicBezTo>
                <a:cubicBezTo>
                  <a:pt x="29" y="8"/>
                  <a:pt x="32" y="6"/>
                  <a:pt x="33" y="3"/>
                </a:cubicBezTo>
                <a:cubicBezTo>
                  <a:pt x="34" y="3"/>
                  <a:pt x="34" y="2"/>
                  <a:pt x="34" y="2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25" name="Р.Калмыкия">
            <a:extLst>
              <a:ext uri="{FF2B5EF4-FFF2-40B4-BE49-F238E27FC236}">
                <a16:creationId xmlns:a16="http://schemas.microsoft.com/office/drawing/2014/main" xmlns="" id="{836EE49D-1B17-43DC-2C26-DC51919F84DB}"/>
              </a:ext>
            </a:extLst>
          </p:cNvPr>
          <p:cNvSpPr>
            <a:spLocks/>
          </p:cNvSpPr>
          <p:nvPr/>
        </p:nvSpPr>
        <p:spPr bwMode="auto">
          <a:xfrm>
            <a:off x="1334245" y="5084230"/>
            <a:ext cx="566849" cy="514182"/>
          </a:xfrm>
          <a:custGeom>
            <a:avLst/>
            <a:gdLst>
              <a:gd name="T0" fmla="*/ 86 w 111"/>
              <a:gd name="T1" fmla="*/ 105 h 113"/>
              <a:gd name="T2" fmla="*/ 63 w 111"/>
              <a:gd name="T3" fmla="*/ 113 h 113"/>
              <a:gd name="T4" fmla="*/ 61 w 111"/>
              <a:gd name="T5" fmla="*/ 104 h 113"/>
              <a:gd name="T6" fmla="*/ 49 w 111"/>
              <a:gd name="T7" fmla="*/ 86 h 113"/>
              <a:gd name="T8" fmla="*/ 42 w 111"/>
              <a:gd name="T9" fmla="*/ 70 h 113"/>
              <a:gd name="T10" fmla="*/ 35 w 111"/>
              <a:gd name="T11" fmla="*/ 49 h 113"/>
              <a:gd name="T12" fmla="*/ 24 w 111"/>
              <a:gd name="T13" fmla="*/ 32 h 113"/>
              <a:gd name="T14" fmla="*/ 9 w 111"/>
              <a:gd name="T15" fmla="*/ 25 h 113"/>
              <a:gd name="T16" fmla="*/ 0 w 111"/>
              <a:gd name="T17" fmla="*/ 18 h 113"/>
              <a:gd name="T18" fmla="*/ 10 w 111"/>
              <a:gd name="T19" fmla="*/ 17 h 113"/>
              <a:gd name="T20" fmla="*/ 22 w 111"/>
              <a:gd name="T21" fmla="*/ 13 h 113"/>
              <a:gd name="T22" fmla="*/ 30 w 111"/>
              <a:gd name="T23" fmla="*/ 24 h 113"/>
              <a:gd name="T24" fmla="*/ 43 w 111"/>
              <a:gd name="T25" fmla="*/ 38 h 113"/>
              <a:gd name="T26" fmla="*/ 55 w 111"/>
              <a:gd name="T27" fmla="*/ 31 h 113"/>
              <a:gd name="T28" fmla="*/ 69 w 111"/>
              <a:gd name="T29" fmla="*/ 18 h 113"/>
              <a:gd name="T30" fmla="*/ 60 w 111"/>
              <a:gd name="T31" fmla="*/ 16 h 113"/>
              <a:gd name="T32" fmla="*/ 64 w 111"/>
              <a:gd name="T33" fmla="*/ 5 h 113"/>
              <a:gd name="T34" fmla="*/ 75 w 111"/>
              <a:gd name="T35" fmla="*/ 7 h 113"/>
              <a:gd name="T36" fmla="*/ 81 w 111"/>
              <a:gd name="T37" fmla="*/ 5 h 113"/>
              <a:gd name="T38" fmla="*/ 86 w 111"/>
              <a:gd name="T39" fmla="*/ 1 h 113"/>
              <a:gd name="T40" fmla="*/ 91 w 111"/>
              <a:gd name="T41" fmla="*/ 11 h 113"/>
              <a:gd name="T42" fmla="*/ 99 w 111"/>
              <a:gd name="T43" fmla="*/ 21 h 113"/>
              <a:gd name="T44" fmla="*/ 99 w 111"/>
              <a:gd name="T45" fmla="*/ 30 h 113"/>
              <a:gd name="T46" fmla="*/ 104 w 111"/>
              <a:gd name="T47" fmla="*/ 45 h 113"/>
              <a:gd name="T48" fmla="*/ 110 w 111"/>
              <a:gd name="T49" fmla="*/ 50 h 113"/>
              <a:gd name="T50" fmla="*/ 105 w 111"/>
              <a:gd name="T51" fmla="*/ 59 h 113"/>
              <a:gd name="T52" fmla="*/ 104 w 111"/>
              <a:gd name="T53" fmla="*/ 64 h 113"/>
              <a:gd name="T54" fmla="*/ 104 w 111"/>
              <a:gd name="T55" fmla="*/ 70 h 113"/>
              <a:gd name="T56" fmla="*/ 97 w 111"/>
              <a:gd name="T57" fmla="*/ 73 h 113"/>
              <a:gd name="T58" fmla="*/ 89 w 111"/>
              <a:gd name="T59" fmla="*/ 72 h 113"/>
              <a:gd name="T60" fmla="*/ 91 w 111"/>
              <a:gd name="T61" fmla="*/ 82 h 113"/>
              <a:gd name="T62" fmla="*/ 92 w 111"/>
              <a:gd name="T63" fmla="*/ 99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1" h="113">
                <a:moveTo>
                  <a:pt x="92" y="99"/>
                </a:moveTo>
                <a:cubicBezTo>
                  <a:pt x="88" y="100"/>
                  <a:pt x="86" y="105"/>
                  <a:pt x="86" y="105"/>
                </a:cubicBezTo>
                <a:cubicBezTo>
                  <a:pt x="79" y="106"/>
                  <a:pt x="74" y="110"/>
                  <a:pt x="68" y="111"/>
                </a:cubicBezTo>
                <a:cubicBezTo>
                  <a:pt x="66" y="112"/>
                  <a:pt x="64" y="112"/>
                  <a:pt x="63" y="113"/>
                </a:cubicBezTo>
                <a:cubicBezTo>
                  <a:pt x="62" y="110"/>
                  <a:pt x="62" y="110"/>
                  <a:pt x="62" y="110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50" y="95"/>
                  <a:pt x="50" y="95"/>
                  <a:pt x="50" y="95"/>
                </a:cubicBezTo>
                <a:cubicBezTo>
                  <a:pt x="50" y="95"/>
                  <a:pt x="50" y="88"/>
                  <a:pt x="49" y="86"/>
                </a:cubicBezTo>
                <a:cubicBezTo>
                  <a:pt x="49" y="85"/>
                  <a:pt x="47" y="82"/>
                  <a:pt x="47" y="79"/>
                </a:cubicBezTo>
                <a:cubicBezTo>
                  <a:pt x="47" y="76"/>
                  <a:pt x="43" y="75"/>
                  <a:pt x="42" y="70"/>
                </a:cubicBezTo>
                <a:cubicBezTo>
                  <a:pt x="41" y="65"/>
                  <a:pt x="34" y="63"/>
                  <a:pt x="34" y="59"/>
                </a:cubicBezTo>
                <a:cubicBezTo>
                  <a:pt x="35" y="56"/>
                  <a:pt x="38" y="52"/>
                  <a:pt x="35" y="49"/>
                </a:cubicBezTo>
                <a:cubicBezTo>
                  <a:pt x="32" y="45"/>
                  <a:pt x="31" y="48"/>
                  <a:pt x="29" y="42"/>
                </a:cubicBezTo>
                <a:cubicBezTo>
                  <a:pt x="27" y="36"/>
                  <a:pt x="27" y="34"/>
                  <a:pt x="24" y="32"/>
                </a:cubicBezTo>
                <a:cubicBezTo>
                  <a:pt x="22" y="31"/>
                  <a:pt x="18" y="33"/>
                  <a:pt x="15" y="31"/>
                </a:cubicBezTo>
                <a:cubicBezTo>
                  <a:pt x="13" y="28"/>
                  <a:pt x="12" y="25"/>
                  <a:pt x="9" y="25"/>
                </a:cubicBezTo>
                <a:cubicBezTo>
                  <a:pt x="6" y="26"/>
                  <a:pt x="5" y="27"/>
                  <a:pt x="3" y="22"/>
                </a:cubicBezTo>
                <a:cubicBezTo>
                  <a:pt x="2" y="21"/>
                  <a:pt x="1" y="19"/>
                  <a:pt x="0" y="18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6"/>
                  <a:pt x="7" y="16"/>
                  <a:pt x="10" y="17"/>
                </a:cubicBezTo>
                <a:cubicBezTo>
                  <a:pt x="13" y="17"/>
                  <a:pt x="17" y="18"/>
                  <a:pt x="17" y="15"/>
                </a:cubicBezTo>
                <a:cubicBezTo>
                  <a:pt x="17" y="13"/>
                  <a:pt x="22" y="10"/>
                  <a:pt x="22" y="13"/>
                </a:cubicBezTo>
                <a:cubicBezTo>
                  <a:pt x="22" y="16"/>
                  <a:pt x="22" y="20"/>
                  <a:pt x="23" y="21"/>
                </a:cubicBezTo>
                <a:cubicBezTo>
                  <a:pt x="23" y="22"/>
                  <a:pt x="30" y="21"/>
                  <a:pt x="30" y="24"/>
                </a:cubicBezTo>
                <a:cubicBezTo>
                  <a:pt x="31" y="27"/>
                  <a:pt x="31" y="34"/>
                  <a:pt x="34" y="36"/>
                </a:cubicBezTo>
                <a:cubicBezTo>
                  <a:pt x="37" y="39"/>
                  <a:pt x="39" y="39"/>
                  <a:pt x="43" y="38"/>
                </a:cubicBezTo>
                <a:cubicBezTo>
                  <a:pt x="46" y="37"/>
                  <a:pt x="47" y="35"/>
                  <a:pt x="48" y="33"/>
                </a:cubicBezTo>
                <a:cubicBezTo>
                  <a:pt x="49" y="31"/>
                  <a:pt x="49" y="30"/>
                  <a:pt x="55" y="31"/>
                </a:cubicBezTo>
                <a:cubicBezTo>
                  <a:pt x="61" y="33"/>
                  <a:pt x="62" y="29"/>
                  <a:pt x="65" y="26"/>
                </a:cubicBezTo>
                <a:cubicBezTo>
                  <a:pt x="68" y="23"/>
                  <a:pt x="69" y="20"/>
                  <a:pt x="69" y="18"/>
                </a:cubicBezTo>
                <a:cubicBezTo>
                  <a:pt x="69" y="15"/>
                  <a:pt x="67" y="16"/>
                  <a:pt x="64" y="17"/>
                </a:cubicBezTo>
                <a:cubicBezTo>
                  <a:pt x="61" y="18"/>
                  <a:pt x="59" y="18"/>
                  <a:pt x="60" y="16"/>
                </a:cubicBezTo>
                <a:cubicBezTo>
                  <a:pt x="60" y="14"/>
                  <a:pt x="60" y="11"/>
                  <a:pt x="59" y="10"/>
                </a:cubicBezTo>
                <a:cubicBezTo>
                  <a:pt x="64" y="5"/>
                  <a:pt x="64" y="5"/>
                  <a:pt x="64" y="5"/>
                </a:cubicBezTo>
                <a:cubicBezTo>
                  <a:pt x="68" y="8"/>
                  <a:pt x="68" y="8"/>
                  <a:pt x="68" y="8"/>
                </a:cubicBezTo>
                <a:cubicBezTo>
                  <a:pt x="75" y="7"/>
                  <a:pt x="75" y="7"/>
                  <a:pt x="75" y="7"/>
                </a:cubicBezTo>
                <a:cubicBezTo>
                  <a:pt x="79" y="10"/>
                  <a:pt x="79" y="10"/>
                  <a:pt x="79" y="10"/>
                </a:cubicBezTo>
                <a:cubicBezTo>
                  <a:pt x="81" y="5"/>
                  <a:pt x="81" y="5"/>
                  <a:pt x="81" y="5"/>
                </a:cubicBezTo>
                <a:cubicBezTo>
                  <a:pt x="83" y="0"/>
                  <a:pt x="83" y="0"/>
                  <a:pt x="83" y="0"/>
                </a:cubicBezTo>
                <a:cubicBezTo>
                  <a:pt x="86" y="1"/>
                  <a:pt x="86" y="1"/>
                  <a:pt x="86" y="1"/>
                </a:cubicBezTo>
                <a:cubicBezTo>
                  <a:pt x="86" y="8"/>
                  <a:pt x="86" y="8"/>
                  <a:pt x="86" y="8"/>
                </a:cubicBezTo>
                <a:cubicBezTo>
                  <a:pt x="91" y="11"/>
                  <a:pt x="91" y="11"/>
                  <a:pt x="91" y="11"/>
                </a:cubicBezTo>
                <a:cubicBezTo>
                  <a:pt x="96" y="12"/>
                  <a:pt x="96" y="12"/>
                  <a:pt x="96" y="12"/>
                </a:cubicBezTo>
                <a:cubicBezTo>
                  <a:pt x="99" y="21"/>
                  <a:pt x="99" y="21"/>
                  <a:pt x="99" y="21"/>
                </a:cubicBezTo>
                <a:cubicBezTo>
                  <a:pt x="102" y="23"/>
                  <a:pt x="102" y="23"/>
                  <a:pt x="102" y="23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9"/>
                  <a:pt x="100" y="39"/>
                  <a:pt x="100" y="39"/>
                </a:cubicBezTo>
                <a:cubicBezTo>
                  <a:pt x="104" y="45"/>
                  <a:pt x="104" y="45"/>
                  <a:pt x="104" y="45"/>
                </a:cubicBezTo>
                <a:cubicBezTo>
                  <a:pt x="111" y="44"/>
                  <a:pt x="111" y="44"/>
                  <a:pt x="111" y="44"/>
                </a:cubicBezTo>
                <a:cubicBezTo>
                  <a:pt x="110" y="50"/>
                  <a:pt x="110" y="50"/>
                  <a:pt x="110" y="50"/>
                </a:cubicBezTo>
                <a:cubicBezTo>
                  <a:pt x="106" y="54"/>
                  <a:pt x="106" y="54"/>
                  <a:pt x="106" y="54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4" y="62"/>
                  <a:pt x="104" y="62"/>
                  <a:pt x="104" y="62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106" y="66"/>
                  <a:pt x="106" y="66"/>
                  <a:pt x="106" y="66"/>
                </a:cubicBezTo>
                <a:cubicBezTo>
                  <a:pt x="104" y="70"/>
                  <a:pt x="104" y="70"/>
                  <a:pt x="104" y="70"/>
                </a:cubicBezTo>
                <a:cubicBezTo>
                  <a:pt x="97" y="71"/>
                  <a:pt x="97" y="71"/>
                  <a:pt x="97" y="71"/>
                </a:cubicBezTo>
                <a:cubicBezTo>
                  <a:pt x="97" y="73"/>
                  <a:pt x="97" y="73"/>
                  <a:pt x="97" y="73"/>
                </a:cubicBezTo>
                <a:cubicBezTo>
                  <a:pt x="92" y="71"/>
                  <a:pt x="92" y="71"/>
                  <a:pt x="92" y="71"/>
                </a:cubicBezTo>
                <a:cubicBezTo>
                  <a:pt x="89" y="72"/>
                  <a:pt x="89" y="72"/>
                  <a:pt x="89" y="72"/>
                </a:cubicBezTo>
                <a:cubicBezTo>
                  <a:pt x="88" y="76"/>
                  <a:pt x="88" y="76"/>
                  <a:pt x="88" y="76"/>
                </a:cubicBezTo>
                <a:cubicBezTo>
                  <a:pt x="91" y="82"/>
                  <a:pt x="91" y="82"/>
                  <a:pt x="91" y="82"/>
                </a:cubicBezTo>
                <a:cubicBezTo>
                  <a:pt x="92" y="86"/>
                  <a:pt x="92" y="86"/>
                  <a:pt x="92" y="86"/>
                </a:cubicBezTo>
                <a:lnTo>
                  <a:pt x="92" y="99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26" name="Кабардино-Балкарская респ.">
            <a:extLst>
              <a:ext uri="{FF2B5EF4-FFF2-40B4-BE49-F238E27FC236}">
                <a16:creationId xmlns:a16="http://schemas.microsoft.com/office/drawing/2014/main" xmlns="" id="{2F7A7B39-08D7-6AA5-01F4-5359EA10F29C}"/>
              </a:ext>
            </a:extLst>
          </p:cNvPr>
          <p:cNvSpPr>
            <a:spLocks/>
          </p:cNvSpPr>
          <p:nvPr/>
        </p:nvSpPr>
        <p:spPr bwMode="auto">
          <a:xfrm>
            <a:off x="1145296" y="5471507"/>
            <a:ext cx="218397" cy="137845"/>
          </a:xfrm>
          <a:custGeom>
            <a:avLst/>
            <a:gdLst>
              <a:gd name="T0" fmla="*/ 0 w 43"/>
              <a:gd name="T1" fmla="*/ 5 h 30"/>
              <a:gd name="T2" fmla="*/ 5 w 43"/>
              <a:gd name="T3" fmla="*/ 3 h 30"/>
              <a:gd name="T4" fmla="*/ 13 w 43"/>
              <a:gd name="T5" fmla="*/ 0 h 30"/>
              <a:gd name="T6" fmla="*/ 16 w 43"/>
              <a:gd name="T7" fmla="*/ 0 h 30"/>
              <a:gd name="T8" fmla="*/ 22 w 43"/>
              <a:gd name="T9" fmla="*/ 1 h 30"/>
              <a:gd name="T10" fmla="*/ 26 w 43"/>
              <a:gd name="T11" fmla="*/ 3 h 30"/>
              <a:gd name="T12" fmla="*/ 32 w 43"/>
              <a:gd name="T13" fmla="*/ 12 h 30"/>
              <a:gd name="T14" fmla="*/ 37 w 43"/>
              <a:gd name="T15" fmla="*/ 11 h 30"/>
              <a:gd name="T16" fmla="*/ 43 w 43"/>
              <a:gd name="T17" fmla="*/ 15 h 30"/>
              <a:gd name="T18" fmla="*/ 43 w 43"/>
              <a:gd name="T19" fmla="*/ 19 h 30"/>
              <a:gd name="T20" fmla="*/ 43 w 43"/>
              <a:gd name="T21" fmla="*/ 20 h 30"/>
              <a:gd name="T22" fmla="*/ 42 w 43"/>
              <a:gd name="T23" fmla="*/ 20 h 30"/>
              <a:gd name="T24" fmla="*/ 38 w 43"/>
              <a:gd name="T25" fmla="*/ 21 h 30"/>
              <a:gd name="T26" fmla="*/ 38 w 43"/>
              <a:gd name="T27" fmla="*/ 27 h 30"/>
              <a:gd name="T28" fmla="*/ 35 w 43"/>
              <a:gd name="T29" fmla="*/ 27 h 30"/>
              <a:gd name="T30" fmla="*/ 29 w 43"/>
              <a:gd name="T31" fmla="*/ 30 h 30"/>
              <a:gd name="T32" fmla="*/ 26 w 43"/>
              <a:gd name="T33" fmla="*/ 28 h 30"/>
              <a:gd name="T34" fmla="*/ 20 w 43"/>
              <a:gd name="T35" fmla="*/ 27 h 30"/>
              <a:gd name="T36" fmla="*/ 12 w 43"/>
              <a:gd name="T37" fmla="*/ 29 h 30"/>
              <a:gd name="T38" fmla="*/ 11 w 43"/>
              <a:gd name="T39" fmla="*/ 26 h 30"/>
              <a:gd name="T40" fmla="*/ 10 w 43"/>
              <a:gd name="T41" fmla="*/ 18 h 30"/>
              <a:gd name="T42" fmla="*/ 0 w 43"/>
              <a:gd name="T43" fmla="*/ 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3" h="30">
                <a:moveTo>
                  <a:pt x="0" y="5"/>
                </a:moveTo>
                <a:cubicBezTo>
                  <a:pt x="3" y="4"/>
                  <a:pt x="5" y="3"/>
                  <a:pt x="5" y="3"/>
                </a:cubicBezTo>
                <a:cubicBezTo>
                  <a:pt x="13" y="0"/>
                  <a:pt x="13" y="0"/>
                  <a:pt x="13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2" y="1"/>
                  <a:pt x="22" y="1"/>
                  <a:pt x="22" y="1"/>
                </a:cubicBezTo>
                <a:cubicBezTo>
                  <a:pt x="26" y="3"/>
                  <a:pt x="26" y="3"/>
                  <a:pt x="26" y="3"/>
                </a:cubicBezTo>
                <a:cubicBezTo>
                  <a:pt x="32" y="12"/>
                  <a:pt x="32" y="12"/>
                  <a:pt x="32" y="12"/>
                </a:cubicBezTo>
                <a:cubicBezTo>
                  <a:pt x="37" y="11"/>
                  <a:pt x="37" y="11"/>
                  <a:pt x="37" y="11"/>
                </a:cubicBezTo>
                <a:cubicBezTo>
                  <a:pt x="43" y="15"/>
                  <a:pt x="43" y="15"/>
                  <a:pt x="43" y="15"/>
                </a:cubicBezTo>
                <a:cubicBezTo>
                  <a:pt x="43" y="19"/>
                  <a:pt x="43" y="19"/>
                  <a:pt x="43" y="19"/>
                </a:cubicBezTo>
                <a:cubicBezTo>
                  <a:pt x="43" y="20"/>
                  <a:pt x="43" y="20"/>
                  <a:pt x="43" y="20"/>
                </a:cubicBezTo>
                <a:cubicBezTo>
                  <a:pt x="42" y="20"/>
                  <a:pt x="42" y="20"/>
                  <a:pt x="42" y="20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27"/>
                  <a:pt x="38" y="27"/>
                  <a:pt x="38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8"/>
                  <a:pt x="26" y="28"/>
                  <a:pt x="26" y="28"/>
                </a:cubicBezTo>
                <a:cubicBezTo>
                  <a:pt x="20" y="27"/>
                  <a:pt x="20" y="27"/>
                  <a:pt x="20" y="27"/>
                </a:cubicBezTo>
                <a:cubicBezTo>
                  <a:pt x="12" y="29"/>
                  <a:pt x="12" y="29"/>
                  <a:pt x="12" y="29"/>
                </a:cubicBezTo>
                <a:cubicBezTo>
                  <a:pt x="12" y="28"/>
                  <a:pt x="11" y="27"/>
                  <a:pt x="11" y="26"/>
                </a:cubicBezTo>
                <a:cubicBezTo>
                  <a:pt x="8" y="23"/>
                  <a:pt x="8" y="22"/>
                  <a:pt x="10" y="18"/>
                </a:cubicBezTo>
                <a:cubicBezTo>
                  <a:pt x="11" y="13"/>
                  <a:pt x="2" y="9"/>
                  <a:pt x="0" y="5"/>
                </a:cubicBez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27" name="Р.Ингушетия">
            <a:extLst>
              <a:ext uri="{FF2B5EF4-FFF2-40B4-BE49-F238E27FC236}">
                <a16:creationId xmlns:a16="http://schemas.microsoft.com/office/drawing/2014/main" xmlns="" id="{DBE117E0-0FFD-13BC-B495-6229B8181108}"/>
              </a:ext>
            </a:extLst>
          </p:cNvPr>
          <p:cNvSpPr>
            <a:spLocks/>
          </p:cNvSpPr>
          <p:nvPr/>
        </p:nvSpPr>
        <p:spPr bwMode="auto">
          <a:xfrm>
            <a:off x="1307253" y="5613728"/>
            <a:ext cx="98155" cy="140033"/>
          </a:xfrm>
          <a:custGeom>
            <a:avLst/>
            <a:gdLst>
              <a:gd name="T0" fmla="*/ 12 w 19"/>
              <a:gd name="T1" fmla="*/ 2 h 31"/>
              <a:gd name="T2" fmla="*/ 7 w 19"/>
              <a:gd name="T3" fmla="*/ 0 h 31"/>
              <a:gd name="T4" fmla="*/ 5 w 19"/>
              <a:gd name="T5" fmla="*/ 6 h 31"/>
              <a:gd name="T6" fmla="*/ 5 w 19"/>
              <a:gd name="T7" fmla="*/ 13 h 31"/>
              <a:gd name="T8" fmla="*/ 3 w 19"/>
              <a:gd name="T9" fmla="*/ 17 h 31"/>
              <a:gd name="T10" fmla="*/ 0 w 19"/>
              <a:gd name="T11" fmla="*/ 19 h 31"/>
              <a:gd name="T12" fmla="*/ 1 w 19"/>
              <a:gd name="T13" fmla="*/ 20 h 31"/>
              <a:gd name="T14" fmla="*/ 5 w 19"/>
              <a:gd name="T15" fmla="*/ 31 h 31"/>
              <a:gd name="T16" fmla="*/ 14 w 19"/>
              <a:gd name="T17" fmla="*/ 24 h 31"/>
              <a:gd name="T18" fmla="*/ 19 w 19"/>
              <a:gd name="T19" fmla="*/ 10 h 31"/>
              <a:gd name="T20" fmla="*/ 12 w 19"/>
              <a:gd name="T21" fmla="*/ 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" h="31">
                <a:moveTo>
                  <a:pt x="12" y="2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5" y="5"/>
                  <a:pt x="5" y="6"/>
                </a:cubicBezTo>
                <a:cubicBezTo>
                  <a:pt x="5" y="7"/>
                  <a:pt x="5" y="13"/>
                  <a:pt x="5" y="13"/>
                </a:cubicBezTo>
                <a:cubicBezTo>
                  <a:pt x="5" y="13"/>
                  <a:pt x="4" y="17"/>
                  <a:pt x="3" y="17"/>
                </a:cubicBezTo>
                <a:cubicBezTo>
                  <a:pt x="3" y="17"/>
                  <a:pt x="1" y="18"/>
                  <a:pt x="0" y="19"/>
                </a:cubicBezTo>
                <a:cubicBezTo>
                  <a:pt x="0" y="19"/>
                  <a:pt x="1" y="20"/>
                  <a:pt x="1" y="20"/>
                </a:cubicBezTo>
                <a:cubicBezTo>
                  <a:pt x="2" y="22"/>
                  <a:pt x="4" y="26"/>
                  <a:pt x="5" y="31"/>
                </a:cubicBezTo>
                <a:cubicBezTo>
                  <a:pt x="9" y="29"/>
                  <a:pt x="13" y="26"/>
                  <a:pt x="14" y="24"/>
                </a:cubicBezTo>
                <a:cubicBezTo>
                  <a:pt x="15" y="19"/>
                  <a:pt x="19" y="10"/>
                  <a:pt x="19" y="10"/>
                </a:cubicBezTo>
                <a:cubicBezTo>
                  <a:pt x="19" y="10"/>
                  <a:pt x="13" y="4"/>
                  <a:pt x="12" y="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28" name="Р.Дагестан">
            <a:extLst>
              <a:ext uri="{FF2B5EF4-FFF2-40B4-BE49-F238E27FC236}">
                <a16:creationId xmlns:a16="http://schemas.microsoft.com/office/drawing/2014/main" xmlns="" id="{829AB87D-6AF3-4BEC-F202-8963AD91ACE2}"/>
              </a:ext>
            </a:extLst>
          </p:cNvPr>
          <p:cNvSpPr>
            <a:spLocks/>
          </p:cNvSpPr>
          <p:nvPr/>
        </p:nvSpPr>
        <p:spPr bwMode="auto">
          <a:xfrm>
            <a:off x="1339153" y="5521832"/>
            <a:ext cx="321460" cy="538251"/>
          </a:xfrm>
          <a:custGeom>
            <a:avLst/>
            <a:gdLst>
              <a:gd name="T0" fmla="*/ 0 w 63"/>
              <a:gd name="T1" fmla="*/ 65 h 118"/>
              <a:gd name="T2" fmla="*/ 7 w 63"/>
              <a:gd name="T3" fmla="*/ 61 h 118"/>
              <a:gd name="T4" fmla="*/ 17 w 63"/>
              <a:gd name="T5" fmla="*/ 58 h 118"/>
              <a:gd name="T6" fmla="*/ 21 w 63"/>
              <a:gd name="T7" fmla="*/ 55 h 118"/>
              <a:gd name="T8" fmla="*/ 26 w 63"/>
              <a:gd name="T9" fmla="*/ 60 h 118"/>
              <a:gd name="T10" fmla="*/ 29 w 63"/>
              <a:gd name="T11" fmla="*/ 50 h 118"/>
              <a:gd name="T12" fmla="*/ 44 w 63"/>
              <a:gd name="T13" fmla="*/ 40 h 118"/>
              <a:gd name="T14" fmla="*/ 44 w 63"/>
              <a:gd name="T15" fmla="*/ 31 h 118"/>
              <a:gd name="T16" fmla="*/ 37 w 63"/>
              <a:gd name="T17" fmla="*/ 31 h 118"/>
              <a:gd name="T18" fmla="*/ 34 w 63"/>
              <a:gd name="T19" fmla="*/ 27 h 118"/>
              <a:gd name="T20" fmla="*/ 28 w 63"/>
              <a:gd name="T21" fmla="*/ 21 h 118"/>
              <a:gd name="T22" fmla="*/ 29 w 63"/>
              <a:gd name="T23" fmla="*/ 17 h 118"/>
              <a:gd name="T24" fmla="*/ 28 w 63"/>
              <a:gd name="T25" fmla="*/ 11 h 118"/>
              <a:gd name="T26" fmla="*/ 33 w 63"/>
              <a:gd name="T27" fmla="*/ 10 h 118"/>
              <a:gd name="T28" fmla="*/ 35 w 63"/>
              <a:gd name="T29" fmla="*/ 3 h 118"/>
              <a:gd name="T30" fmla="*/ 43 w 63"/>
              <a:gd name="T31" fmla="*/ 4 h 118"/>
              <a:gd name="T32" fmla="*/ 49 w 63"/>
              <a:gd name="T33" fmla="*/ 0 h 118"/>
              <a:gd name="T34" fmla="*/ 60 w 63"/>
              <a:gd name="T35" fmla="*/ 8 h 118"/>
              <a:gd name="T36" fmla="*/ 61 w 63"/>
              <a:gd name="T37" fmla="*/ 14 h 118"/>
              <a:gd name="T38" fmla="*/ 62 w 63"/>
              <a:gd name="T39" fmla="*/ 17 h 118"/>
              <a:gd name="T40" fmla="*/ 60 w 63"/>
              <a:gd name="T41" fmla="*/ 24 h 118"/>
              <a:gd name="T42" fmla="*/ 61 w 63"/>
              <a:gd name="T43" fmla="*/ 43 h 118"/>
              <a:gd name="T44" fmla="*/ 57 w 63"/>
              <a:gd name="T45" fmla="*/ 52 h 118"/>
              <a:gd name="T46" fmla="*/ 49 w 63"/>
              <a:gd name="T47" fmla="*/ 68 h 118"/>
              <a:gd name="T48" fmla="*/ 45 w 63"/>
              <a:gd name="T49" fmla="*/ 83 h 118"/>
              <a:gd name="T50" fmla="*/ 48 w 63"/>
              <a:gd name="T51" fmla="*/ 102 h 118"/>
              <a:gd name="T52" fmla="*/ 49 w 63"/>
              <a:gd name="T53" fmla="*/ 112 h 118"/>
              <a:gd name="T54" fmla="*/ 41 w 63"/>
              <a:gd name="T55" fmla="*/ 113 h 118"/>
              <a:gd name="T56" fmla="*/ 29 w 63"/>
              <a:gd name="T57" fmla="*/ 115 h 118"/>
              <a:gd name="T58" fmla="*/ 18 w 63"/>
              <a:gd name="T59" fmla="*/ 111 h 118"/>
              <a:gd name="T60" fmla="*/ 14 w 63"/>
              <a:gd name="T61" fmla="*/ 97 h 118"/>
              <a:gd name="T62" fmla="*/ 12 w 63"/>
              <a:gd name="T63" fmla="*/ 84 h 118"/>
              <a:gd name="T64" fmla="*/ 2 w 63"/>
              <a:gd name="T65" fmla="*/ 70 h 118"/>
              <a:gd name="T66" fmla="*/ 0 w 63"/>
              <a:gd name="T67" fmla="*/ 6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3" h="118">
                <a:moveTo>
                  <a:pt x="0" y="65"/>
                </a:moveTo>
                <a:cubicBezTo>
                  <a:pt x="2" y="63"/>
                  <a:pt x="4" y="61"/>
                  <a:pt x="7" y="61"/>
                </a:cubicBezTo>
                <a:cubicBezTo>
                  <a:pt x="14" y="60"/>
                  <a:pt x="16" y="58"/>
                  <a:pt x="17" y="58"/>
                </a:cubicBezTo>
                <a:cubicBezTo>
                  <a:pt x="17" y="57"/>
                  <a:pt x="21" y="55"/>
                  <a:pt x="21" y="55"/>
                </a:cubicBezTo>
                <a:cubicBezTo>
                  <a:pt x="26" y="60"/>
                  <a:pt x="26" y="60"/>
                  <a:pt x="26" y="60"/>
                </a:cubicBezTo>
                <a:cubicBezTo>
                  <a:pt x="26" y="60"/>
                  <a:pt x="27" y="54"/>
                  <a:pt x="29" y="50"/>
                </a:cubicBezTo>
                <a:cubicBezTo>
                  <a:pt x="32" y="46"/>
                  <a:pt x="44" y="40"/>
                  <a:pt x="44" y="40"/>
                </a:cubicBezTo>
                <a:cubicBezTo>
                  <a:pt x="44" y="31"/>
                  <a:pt x="44" y="31"/>
                  <a:pt x="44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6" y="29"/>
                  <a:pt x="34" y="27"/>
                </a:cubicBezTo>
                <a:cubicBezTo>
                  <a:pt x="32" y="25"/>
                  <a:pt x="28" y="21"/>
                  <a:pt x="28" y="21"/>
                </a:cubicBezTo>
                <a:cubicBezTo>
                  <a:pt x="28" y="21"/>
                  <a:pt x="31" y="19"/>
                  <a:pt x="29" y="17"/>
                </a:cubicBezTo>
                <a:cubicBezTo>
                  <a:pt x="28" y="14"/>
                  <a:pt x="27" y="11"/>
                  <a:pt x="28" y="11"/>
                </a:cubicBezTo>
                <a:cubicBezTo>
                  <a:pt x="29" y="11"/>
                  <a:pt x="33" y="11"/>
                  <a:pt x="33" y="10"/>
                </a:cubicBezTo>
                <a:cubicBezTo>
                  <a:pt x="33" y="8"/>
                  <a:pt x="34" y="3"/>
                  <a:pt x="35" y="3"/>
                </a:cubicBezTo>
                <a:cubicBezTo>
                  <a:pt x="37" y="3"/>
                  <a:pt x="40" y="6"/>
                  <a:pt x="43" y="4"/>
                </a:cubicBezTo>
                <a:cubicBezTo>
                  <a:pt x="44" y="3"/>
                  <a:pt x="46" y="1"/>
                  <a:pt x="49" y="0"/>
                </a:cubicBezTo>
                <a:cubicBezTo>
                  <a:pt x="60" y="8"/>
                  <a:pt x="60" y="8"/>
                  <a:pt x="60" y="8"/>
                </a:cubicBezTo>
                <a:cubicBezTo>
                  <a:pt x="61" y="14"/>
                  <a:pt x="61" y="14"/>
                  <a:pt x="61" y="14"/>
                </a:cubicBezTo>
                <a:cubicBezTo>
                  <a:pt x="62" y="17"/>
                  <a:pt x="62" y="17"/>
                  <a:pt x="62" y="17"/>
                </a:cubicBezTo>
                <a:cubicBezTo>
                  <a:pt x="60" y="19"/>
                  <a:pt x="60" y="20"/>
                  <a:pt x="60" y="24"/>
                </a:cubicBezTo>
                <a:cubicBezTo>
                  <a:pt x="61" y="29"/>
                  <a:pt x="62" y="39"/>
                  <a:pt x="61" y="43"/>
                </a:cubicBezTo>
                <a:cubicBezTo>
                  <a:pt x="61" y="48"/>
                  <a:pt x="63" y="48"/>
                  <a:pt x="57" y="52"/>
                </a:cubicBezTo>
                <a:cubicBezTo>
                  <a:pt x="50" y="56"/>
                  <a:pt x="49" y="63"/>
                  <a:pt x="49" y="68"/>
                </a:cubicBezTo>
                <a:cubicBezTo>
                  <a:pt x="49" y="73"/>
                  <a:pt x="45" y="78"/>
                  <a:pt x="45" y="83"/>
                </a:cubicBezTo>
                <a:cubicBezTo>
                  <a:pt x="45" y="87"/>
                  <a:pt x="48" y="95"/>
                  <a:pt x="48" y="102"/>
                </a:cubicBezTo>
                <a:cubicBezTo>
                  <a:pt x="48" y="106"/>
                  <a:pt x="49" y="109"/>
                  <a:pt x="49" y="112"/>
                </a:cubicBezTo>
                <a:cubicBezTo>
                  <a:pt x="46" y="113"/>
                  <a:pt x="43" y="113"/>
                  <a:pt x="41" y="113"/>
                </a:cubicBezTo>
                <a:cubicBezTo>
                  <a:pt x="35" y="113"/>
                  <a:pt x="31" y="113"/>
                  <a:pt x="29" y="115"/>
                </a:cubicBezTo>
                <a:cubicBezTo>
                  <a:pt x="26" y="118"/>
                  <a:pt x="20" y="114"/>
                  <a:pt x="18" y="111"/>
                </a:cubicBezTo>
                <a:cubicBezTo>
                  <a:pt x="16" y="107"/>
                  <a:pt x="14" y="100"/>
                  <a:pt x="14" y="97"/>
                </a:cubicBezTo>
                <a:cubicBezTo>
                  <a:pt x="14" y="94"/>
                  <a:pt x="13" y="88"/>
                  <a:pt x="12" y="84"/>
                </a:cubicBezTo>
                <a:cubicBezTo>
                  <a:pt x="12" y="80"/>
                  <a:pt x="3" y="74"/>
                  <a:pt x="2" y="70"/>
                </a:cubicBezTo>
                <a:cubicBezTo>
                  <a:pt x="1" y="68"/>
                  <a:pt x="0" y="67"/>
                  <a:pt x="0" y="65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29" name="Р.Алтай">
            <a:extLst>
              <a:ext uri="{FF2B5EF4-FFF2-40B4-BE49-F238E27FC236}">
                <a16:creationId xmlns:a16="http://schemas.microsoft.com/office/drawing/2014/main" xmlns="" id="{01EA7819-CA53-5521-2B1E-13607777CDA1}"/>
              </a:ext>
            </a:extLst>
          </p:cNvPr>
          <p:cNvSpPr>
            <a:spLocks/>
          </p:cNvSpPr>
          <p:nvPr/>
        </p:nvSpPr>
        <p:spPr bwMode="auto">
          <a:xfrm>
            <a:off x="5486230" y="5773453"/>
            <a:ext cx="537402" cy="463859"/>
          </a:xfrm>
          <a:custGeom>
            <a:avLst/>
            <a:gdLst>
              <a:gd name="T0" fmla="*/ 1 w 105"/>
              <a:gd name="T1" fmla="*/ 57 h 102"/>
              <a:gd name="T2" fmla="*/ 0 w 105"/>
              <a:gd name="T3" fmla="*/ 65 h 102"/>
              <a:gd name="T4" fmla="*/ 8 w 105"/>
              <a:gd name="T5" fmla="*/ 69 h 102"/>
              <a:gd name="T6" fmla="*/ 16 w 105"/>
              <a:gd name="T7" fmla="*/ 78 h 102"/>
              <a:gd name="T8" fmla="*/ 18 w 105"/>
              <a:gd name="T9" fmla="*/ 86 h 102"/>
              <a:gd name="T10" fmla="*/ 29 w 105"/>
              <a:gd name="T11" fmla="*/ 88 h 102"/>
              <a:gd name="T12" fmla="*/ 38 w 105"/>
              <a:gd name="T13" fmla="*/ 88 h 102"/>
              <a:gd name="T14" fmla="*/ 46 w 105"/>
              <a:gd name="T15" fmla="*/ 82 h 102"/>
              <a:gd name="T16" fmla="*/ 46 w 105"/>
              <a:gd name="T17" fmla="*/ 88 h 102"/>
              <a:gd name="T18" fmla="*/ 52 w 105"/>
              <a:gd name="T19" fmla="*/ 95 h 102"/>
              <a:gd name="T20" fmla="*/ 62 w 105"/>
              <a:gd name="T21" fmla="*/ 102 h 102"/>
              <a:gd name="T22" fmla="*/ 72 w 105"/>
              <a:gd name="T23" fmla="*/ 99 h 102"/>
              <a:gd name="T24" fmla="*/ 79 w 105"/>
              <a:gd name="T25" fmla="*/ 92 h 102"/>
              <a:gd name="T26" fmla="*/ 91 w 105"/>
              <a:gd name="T27" fmla="*/ 92 h 102"/>
              <a:gd name="T28" fmla="*/ 104 w 105"/>
              <a:gd name="T29" fmla="*/ 85 h 102"/>
              <a:gd name="T30" fmla="*/ 104 w 105"/>
              <a:gd name="T31" fmla="*/ 80 h 102"/>
              <a:gd name="T32" fmla="*/ 102 w 105"/>
              <a:gd name="T33" fmla="*/ 78 h 102"/>
              <a:gd name="T34" fmla="*/ 96 w 105"/>
              <a:gd name="T35" fmla="*/ 71 h 102"/>
              <a:gd name="T36" fmla="*/ 105 w 105"/>
              <a:gd name="T37" fmla="*/ 67 h 102"/>
              <a:gd name="T38" fmla="*/ 105 w 105"/>
              <a:gd name="T39" fmla="*/ 62 h 102"/>
              <a:gd name="T40" fmla="*/ 93 w 105"/>
              <a:gd name="T41" fmla="*/ 49 h 102"/>
              <a:gd name="T42" fmla="*/ 91 w 105"/>
              <a:gd name="T43" fmla="*/ 33 h 102"/>
              <a:gd name="T44" fmla="*/ 85 w 105"/>
              <a:gd name="T45" fmla="*/ 33 h 102"/>
              <a:gd name="T46" fmla="*/ 82 w 105"/>
              <a:gd name="T47" fmla="*/ 41 h 102"/>
              <a:gd name="T48" fmla="*/ 76 w 105"/>
              <a:gd name="T49" fmla="*/ 40 h 102"/>
              <a:gd name="T50" fmla="*/ 70 w 105"/>
              <a:gd name="T51" fmla="*/ 34 h 102"/>
              <a:gd name="T52" fmla="*/ 73 w 105"/>
              <a:gd name="T53" fmla="*/ 31 h 102"/>
              <a:gd name="T54" fmla="*/ 73 w 105"/>
              <a:gd name="T55" fmla="*/ 24 h 102"/>
              <a:gd name="T56" fmla="*/ 81 w 105"/>
              <a:gd name="T57" fmla="*/ 14 h 102"/>
              <a:gd name="T58" fmla="*/ 81 w 105"/>
              <a:gd name="T59" fmla="*/ 9 h 102"/>
              <a:gd name="T60" fmla="*/ 76 w 105"/>
              <a:gd name="T61" fmla="*/ 8 h 102"/>
              <a:gd name="T62" fmla="*/ 69 w 105"/>
              <a:gd name="T63" fmla="*/ 4 h 102"/>
              <a:gd name="T64" fmla="*/ 63 w 105"/>
              <a:gd name="T65" fmla="*/ 5 h 102"/>
              <a:gd name="T66" fmla="*/ 57 w 105"/>
              <a:gd name="T67" fmla="*/ 0 h 102"/>
              <a:gd name="T68" fmla="*/ 50 w 105"/>
              <a:gd name="T69" fmla="*/ 5 h 102"/>
              <a:gd name="T70" fmla="*/ 54 w 105"/>
              <a:gd name="T71" fmla="*/ 11 h 102"/>
              <a:gd name="T72" fmla="*/ 48 w 105"/>
              <a:gd name="T73" fmla="*/ 18 h 102"/>
              <a:gd name="T74" fmla="*/ 43 w 105"/>
              <a:gd name="T75" fmla="*/ 20 h 102"/>
              <a:gd name="T76" fmla="*/ 38 w 105"/>
              <a:gd name="T77" fmla="*/ 16 h 102"/>
              <a:gd name="T78" fmla="*/ 34 w 105"/>
              <a:gd name="T79" fmla="*/ 19 h 102"/>
              <a:gd name="T80" fmla="*/ 33 w 105"/>
              <a:gd name="T81" fmla="*/ 26 h 102"/>
              <a:gd name="T82" fmla="*/ 24 w 105"/>
              <a:gd name="T83" fmla="*/ 34 h 102"/>
              <a:gd name="T84" fmla="*/ 17 w 105"/>
              <a:gd name="T85" fmla="*/ 34 h 102"/>
              <a:gd name="T86" fmla="*/ 0 w 105"/>
              <a:gd name="T87" fmla="*/ 41 h 102"/>
              <a:gd name="T88" fmla="*/ 7 w 105"/>
              <a:gd name="T89" fmla="*/ 49 h 102"/>
              <a:gd name="T90" fmla="*/ 9 w 105"/>
              <a:gd name="T91" fmla="*/ 56 h 102"/>
              <a:gd name="T92" fmla="*/ 1 w 105"/>
              <a:gd name="T93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5" h="102">
                <a:moveTo>
                  <a:pt x="1" y="57"/>
                </a:moveTo>
                <a:cubicBezTo>
                  <a:pt x="1" y="61"/>
                  <a:pt x="0" y="64"/>
                  <a:pt x="0" y="65"/>
                </a:cubicBezTo>
                <a:cubicBezTo>
                  <a:pt x="0" y="67"/>
                  <a:pt x="6" y="67"/>
                  <a:pt x="8" y="69"/>
                </a:cubicBezTo>
                <a:cubicBezTo>
                  <a:pt x="11" y="71"/>
                  <a:pt x="15" y="74"/>
                  <a:pt x="16" y="78"/>
                </a:cubicBezTo>
                <a:cubicBezTo>
                  <a:pt x="16" y="81"/>
                  <a:pt x="18" y="86"/>
                  <a:pt x="18" y="86"/>
                </a:cubicBezTo>
                <a:cubicBezTo>
                  <a:pt x="18" y="86"/>
                  <a:pt x="28" y="86"/>
                  <a:pt x="29" y="88"/>
                </a:cubicBezTo>
                <a:cubicBezTo>
                  <a:pt x="30" y="89"/>
                  <a:pt x="36" y="91"/>
                  <a:pt x="38" y="88"/>
                </a:cubicBezTo>
                <a:cubicBezTo>
                  <a:pt x="40" y="85"/>
                  <a:pt x="45" y="81"/>
                  <a:pt x="46" y="82"/>
                </a:cubicBezTo>
                <a:cubicBezTo>
                  <a:pt x="46" y="83"/>
                  <a:pt x="46" y="86"/>
                  <a:pt x="46" y="88"/>
                </a:cubicBezTo>
                <a:cubicBezTo>
                  <a:pt x="46" y="89"/>
                  <a:pt x="50" y="92"/>
                  <a:pt x="52" y="95"/>
                </a:cubicBezTo>
                <a:cubicBezTo>
                  <a:pt x="54" y="98"/>
                  <a:pt x="58" y="102"/>
                  <a:pt x="62" y="102"/>
                </a:cubicBezTo>
                <a:cubicBezTo>
                  <a:pt x="65" y="102"/>
                  <a:pt x="71" y="101"/>
                  <a:pt x="72" y="99"/>
                </a:cubicBezTo>
                <a:cubicBezTo>
                  <a:pt x="74" y="96"/>
                  <a:pt x="76" y="92"/>
                  <a:pt x="79" y="92"/>
                </a:cubicBezTo>
                <a:cubicBezTo>
                  <a:pt x="83" y="92"/>
                  <a:pt x="87" y="92"/>
                  <a:pt x="91" y="92"/>
                </a:cubicBezTo>
                <a:cubicBezTo>
                  <a:pt x="94" y="92"/>
                  <a:pt x="104" y="87"/>
                  <a:pt x="104" y="85"/>
                </a:cubicBezTo>
                <a:cubicBezTo>
                  <a:pt x="104" y="84"/>
                  <a:pt x="104" y="82"/>
                  <a:pt x="104" y="80"/>
                </a:cubicBezTo>
                <a:cubicBezTo>
                  <a:pt x="102" y="78"/>
                  <a:pt x="102" y="78"/>
                  <a:pt x="102" y="78"/>
                </a:cubicBezTo>
                <a:cubicBezTo>
                  <a:pt x="96" y="71"/>
                  <a:pt x="96" y="71"/>
                  <a:pt x="96" y="71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5" y="62"/>
                  <a:pt x="105" y="62"/>
                  <a:pt x="105" y="62"/>
                </a:cubicBezTo>
                <a:cubicBezTo>
                  <a:pt x="93" y="49"/>
                  <a:pt x="93" y="49"/>
                  <a:pt x="93" y="49"/>
                </a:cubicBezTo>
                <a:cubicBezTo>
                  <a:pt x="91" y="33"/>
                  <a:pt x="91" y="33"/>
                  <a:pt x="91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2" y="41"/>
                  <a:pt x="82" y="41"/>
                  <a:pt x="82" y="41"/>
                </a:cubicBezTo>
                <a:cubicBezTo>
                  <a:pt x="76" y="40"/>
                  <a:pt x="76" y="40"/>
                  <a:pt x="76" y="40"/>
                </a:cubicBezTo>
                <a:cubicBezTo>
                  <a:pt x="70" y="34"/>
                  <a:pt x="70" y="34"/>
                  <a:pt x="70" y="34"/>
                </a:cubicBezTo>
                <a:cubicBezTo>
                  <a:pt x="73" y="31"/>
                  <a:pt x="73" y="31"/>
                  <a:pt x="73" y="31"/>
                </a:cubicBezTo>
                <a:cubicBezTo>
                  <a:pt x="73" y="24"/>
                  <a:pt x="73" y="24"/>
                  <a:pt x="73" y="24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9"/>
                  <a:pt x="81" y="9"/>
                  <a:pt x="81" y="9"/>
                </a:cubicBezTo>
                <a:cubicBezTo>
                  <a:pt x="76" y="8"/>
                  <a:pt x="76" y="8"/>
                  <a:pt x="76" y="8"/>
                </a:cubicBezTo>
                <a:cubicBezTo>
                  <a:pt x="69" y="4"/>
                  <a:pt x="69" y="4"/>
                  <a:pt x="69" y="4"/>
                </a:cubicBezTo>
                <a:cubicBezTo>
                  <a:pt x="63" y="5"/>
                  <a:pt x="63" y="5"/>
                  <a:pt x="63" y="5"/>
                </a:cubicBezTo>
                <a:cubicBezTo>
                  <a:pt x="57" y="0"/>
                  <a:pt x="57" y="0"/>
                  <a:pt x="57" y="0"/>
                </a:cubicBezTo>
                <a:cubicBezTo>
                  <a:pt x="50" y="5"/>
                  <a:pt x="50" y="5"/>
                  <a:pt x="50" y="5"/>
                </a:cubicBezTo>
                <a:cubicBezTo>
                  <a:pt x="54" y="11"/>
                  <a:pt x="54" y="11"/>
                  <a:pt x="54" y="11"/>
                </a:cubicBezTo>
                <a:cubicBezTo>
                  <a:pt x="48" y="18"/>
                  <a:pt x="48" y="18"/>
                  <a:pt x="48" y="18"/>
                </a:cubicBezTo>
                <a:cubicBezTo>
                  <a:pt x="43" y="20"/>
                  <a:pt x="43" y="20"/>
                  <a:pt x="43" y="20"/>
                </a:cubicBezTo>
                <a:cubicBezTo>
                  <a:pt x="38" y="16"/>
                  <a:pt x="38" y="16"/>
                  <a:pt x="38" y="16"/>
                </a:cubicBezTo>
                <a:cubicBezTo>
                  <a:pt x="34" y="19"/>
                  <a:pt x="34" y="19"/>
                  <a:pt x="34" y="19"/>
                </a:cubicBezTo>
                <a:cubicBezTo>
                  <a:pt x="33" y="26"/>
                  <a:pt x="33" y="26"/>
                  <a:pt x="33" y="26"/>
                </a:cubicBezTo>
                <a:cubicBezTo>
                  <a:pt x="24" y="34"/>
                  <a:pt x="24" y="34"/>
                  <a:pt x="24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0" y="41"/>
                  <a:pt x="0" y="41"/>
                  <a:pt x="0" y="41"/>
                </a:cubicBezTo>
                <a:cubicBezTo>
                  <a:pt x="7" y="49"/>
                  <a:pt x="7" y="49"/>
                  <a:pt x="7" y="49"/>
                </a:cubicBezTo>
                <a:cubicBezTo>
                  <a:pt x="9" y="56"/>
                  <a:pt x="9" y="56"/>
                  <a:pt x="9" y="56"/>
                </a:cubicBezTo>
                <a:lnTo>
                  <a:pt x="1" y="57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30" name="Р.Бурятия">
            <a:extLst>
              <a:ext uri="{FF2B5EF4-FFF2-40B4-BE49-F238E27FC236}">
                <a16:creationId xmlns:a16="http://schemas.microsoft.com/office/drawing/2014/main" xmlns="" id="{F53EFEEE-FB34-3381-42F7-25D630B2C0DA}"/>
              </a:ext>
            </a:extLst>
          </p:cNvPr>
          <p:cNvSpPr>
            <a:spLocks/>
          </p:cNvSpPr>
          <p:nvPr/>
        </p:nvSpPr>
        <p:spPr bwMode="auto">
          <a:xfrm>
            <a:off x="6830963" y="4823856"/>
            <a:ext cx="1484604" cy="1177150"/>
          </a:xfrm>
          <a:custGeom>
            <a:avLst/>
            <a:gdLst>
              <a:gd name="T0" fmla="*/ 23 w 290"/>
              <a:gd name="T1" fmla="*/ 178 h 258"/>
              <a:gd name="T2" fmla="*/ 28 w 290"/>
              <a:gd name="T3" fmla="*/ 185 h 258"/>
              <a:gd name="T4" fmla="*/ 45 w 290"/>
              <a:gd name="T5" fmla="*/ 192 h 258"/>
              <a:gd name="T6" fmla="*/ 67 w 290"/>
              <a:gd name="T7" fmla="*/ 202 h 258"/>
              <a:gd name="T8" fmla="*/ 85 w 290"/>
              <a:gd name="T9" fmla="*/ 210 h 258"/>
              <a:gd name="T10" fmla="*/ 97 w 290"/>
              <a:gd name="T11" fmla="*/ 222 h 258"/>
              <a:gd name="T12" fmla="*/ 107 w 290"/>
              <a:gd name="T13" fmla="*/ 223 h 258"/>
              <a:gd name="T14" fmla="*/ 113 w 290"/>
              <a:gd name="T15" fmla="*/ 212 h 258"/>
              <a:gd name="T16" fmla="*/ 133 w 290"/>
              <a:gd name="T17" fmla="*/ 184 h 258"/>
              <a:gd name="T18" fmla="*/ 161 w 290"/>
              <a:gd name="T19" fmla="*/ 129 h 258"/>
              <a:gd name="T20" fmla="*/ 157 w 290"/>
              <a:gd name="T21" fmla="*/ 110 h 258"/>
              <a:gd name="T22" fmla="*/ 158 w 290"/>
              <a:gd name="T23" fmla="*/ 69 h 258"/>
              <a:gd name="T24" fmla="*/ 146 w 290"/>
              <a:gd name="T25" fmla="*/ 51 h 258"/>
              <a:gd name="T26" fmla="*/ 161 w 290"/>
              <a:gd name="T27" fmla="*/ 48 h 258"/>
              <a:gd name="T28" fmla="*/ 166 w 290"/>
              <a:gd name="T29" fmla="*/ 38 h 258"/>
              <a:gd name="T30" fmla="*/ 182 w 290"/>
              <a:gd name="T31" fmla="*/ 37 h 258"/>
              <a:gd name="T32" fmla="*/ 186 w 290"/>
              <a:gd name="T33" fmla="*/ 25 h 258"/>
              <a:gd name="T34" fmla="*/ 198 w 290"/>
              <a:gd name="T35" fmla="*/ 32 h 258"/>
              <a:gd name="T36" fmla="*/ 206 w 290"/>
              <a:gd name="T37" fmla="*/ 32 h 258"/>
              <a:gd name="T38" fmla="*/ 219 w 290"/>
              <a:gd name="T39" fmla="*/ 26 h 258"/>
              <a:gd name="T40" fmla="*/ 232 w 290"/>
              <a:gd name="T41" fmla="*/ 25 h 258"/>
              <a:gd name="T42" fmla="*/ 236 w 290"/>
              <a:gd name="T43" fmla="*/ 13 h 258"/>
              <a:gd name="T44" fmla="*/ 249 w 290"/>
              <a:gd name="T45" fmla="*/ 0 h 258"/>
              <a:gd name="T46" fmla="*/ 250 w 290"/>
              <a:gd name="T47" fmla="*/ 11 h 258"/>
              <a:gd name="T48" fmla="*/ 255 w 290"/>
              <a:gd name="T49" fmla="*/ 23 h 258"/>
              <a:gd name="T50" fmla="*/ 265 w 290"/>
              <a:gd name="T51" fmla="*/ 40 h 258"/>
              <a:gd name="T52" fmla="*/ 273 w 290"/>
              <a:gd name="T53" fmla="*/ 50 h 258"/>
              <a:gd name="T54" fmla="*/ 289 w 290"/>
              <a:gd name="T55" fmla="*/ 59 h 258"/>
              <a:gd name="T56" fmla="*/ 288 w 290"/>
              <a:gd name="T57" fmla="*/ 75 h 258"/>
              <a:gd name="T58" fmla="*/ 265 w 290"/>
              <a:gd name="T59" fmla="*/ 99 h 258"/>
              <a:gd name="T60" fmla="*/ 255 w 290"/>
              <a:gd name="T61" fmla="*/ 114 h 258"/>
              <a:gd name="T62" fmla="*/ 266 w 290"/>
              <a:gd name="T63" fmla="*/ 129 h 258"/>
              <a:gd name="T64" fmla="*/ 252 w 290"/>
              <a:gd name="T65" fmla="*/ 153 h 258"/>
              <a:gd name="T66" fmla="*/ 233 w 290"/>
              <a:gd name="T67" fmla="*/ 170 h 258"/>
              <a:gd name="T68" fmla="*/ 221 w 290"/>
              <a:gd name="T69" fmla="*/ 190 h 258"/>
              <a:gd name="T70" fmla="*/ 195 w 290"/>
              <a:gd name="T71" fmla="*/ 200 h 258"/>
              <a:gd name="T72" fmla="*/ 184 w 290"/>
              <a:gd name="T73" fmla="*/ 208 h 258"/>
              <a:gd name="T74" fmla="*/ 184 w 290"/>
              <a:gd name="T75" fmla="*/ 229 h 258"/>
              <a:gd name="T76" fmla="*/ 182 w 290"/>
              <a:gd name="T77" fmla="*/ 237 h 258"/>
              <a:gd name="T78" fmla="*/ 176 w 290"/>
              <a:gd name="T79" fmla="*/ 246 h 258"/>
              <a:gd name="T80" fmla="*/ 156 w 290"/>
              <a:gd name="T81" fmla="*/ 238 h 258"/>
              <a:gd name="T82" fmla="*/ 122 w 290"/>
              <a:gd name="T83" fmla="*/ 245 h 258"/>
              <a:gd name="T84" fmla="*/ 102 w 290"/>
              <a:gd name="T85" fmla="*/ 257 h 258"/>
              <a:gd name="T86" fmla="*/ 73 w 290"/>
              <a:gd name="T87" fmla="*/ 243 h 258"/>
              <a:gd name="T88" fmla="*/ 58 w 290"/>
              <a:gd name="T89" fmla="*/ 225 h 258"/>
              <a:gd name="T90" fmla="*/ 35 w 290"/>
              <a:gd name="T91" fmla="*/ 219 h 258"/>
              <a:gd name="T92" fmla="*/ 11 w 290"/>
              <a:gd name="T93" fmla="*/ 215 h 258"/>
              <a:gd name="T94" fmla="*/ 0 w 290"/>
              <a:gd name="T95" fmla="*/ 205 h 258"/>
              <a:gd name="T96" fmla="*/ 9 w 290"/>
              <a:gd name="T97" fmla="*/ 191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90" h="258">
                <a:moveTo>
                  <a:pt x="9" y="191"/>
                </a:moveTo>
                <a:cubicBezTo>
                  <a:pt x="23" y="178"/>
                  <a:pt x="23" y="178"/>
                  <a:pt x="23" y="178"/>
                </a:cubicBezTo>
                <a:cubicBezTo>
                  <a:pt x="29" y="182"/>
                  <a:pt x="29" y="182"/>
                  <a:pt x="29" y="182"/>
                </a:cubicBezTo>
                <a:cubicBezTo>
                  <a:pt x="28" y="185"/>
                  <a:pt x="28" y="185"/>
                  <a:pt x="28" y="185"/>
                </a:cubicBezTo>
                <a:cubicBezTo>
                  <a:pt x="36" y="191"/>
                  <a:pt x="36" y="191"/>
                  <a:pt x="36" y="191"/>
                </a:cubicBezTo>
                <a:cubicBezTo>
                  <a:pt x="45" y="192"/>
                  <a:pt x="45" y="192"/>
                  <a:pt x="45" y="192"/>
                </a:cubicBezTo>
                <a:cubicBezTo>
                  <a:pt x="60" y="204"/>
                  <a:pt x="60" y="204"/>
                  <a:pt x="60" y="204"/>
                </a:cubicBezTo>
                <a:cubicBezTo>
                  <a:pt x="67" y="202"/>
                  <a:pt x="67" y="202"/>
                  <a:pt x="67" y="202"/>
                </a:cubicBezTo>
                <a:cubicBezTo>
                  <a:pt x="77" y="211"/>
                  <a:pt x="77" y="211"/>
                  <a:pt x="77" y="211"/>
                </a:cubicBezTo>
                <a:cubicBezTo>
                  <a:pt x="85" y="210"/>
                  <a:pt x="85" y="210"/>
                  <a:pt x="85" y="210"/>
                </a:cubicBezTo>
                <a:cubicBezTo>
                  <a:pt x="88" y="221"/>
                  <a:pt x="88" y="221"/>
                  <a:pt x="88" y="221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102" y="228"/>
                  <a:pt x="102" y="228"/>
                  <a:pt x="102" y="228"/>
                </a:cubicBezTo>
                <a:cubicBezTo>
                  <a:pt x="107" y="223"/>
                  <a:pt x="107" y="223"/>
                  <a:pt x="107" y="223"/>
                </a:cubicBezTo>
                <a:cubicBezTo>
                  <a:pt x="112" y="223"/>
                  <a:pt x="112" y="223"/>
                  <a:pt x="112" y="223"/>
                </a:cubicBezTo>
                <a:cubicBezTo>
                  <a:pt x="113" y="212"/>
                  <a:pt x="113" y="212"/>
                  <a:pt x="113" y="212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59" y="156"/>
                  <a:pt x="159" y="156"/>
                  <a:pt x="159" y="156"/>
                </a:cubicBezTo>
                <a:cubicBezTo>
                  <a:pt x="161" y="129"/>
                  <a:pt x="161" y="129"/>
                  <a:pt x="161" y="129"/>
                </a:cubicBezTo>
                <a:cubicBezTo>
                  <a:pt x="166" y="113"/>
                  <a:pt x="166" y="113"/>
                  <a:pt x="166" y="113"/>
                </a:cubicBezTo>
                <a:cubicBezTo>
                  <a:pt x="157" y="110"/>
                  <a:pt x="157" y="110"/>
                  <a:pt x="157" y="110"/>
                </a:cubicBezTo>
                <a:cubicBezTo>
                  <a:pt x="152" y="78"/>
                  <a:pt x="152" y="78"/>
                  <a:pt x="152" y="78"/>
                </a:cubicBezTo>
                <a:cubicBezTo>
                  <a:pt x="158" y="69"/>
                  <a:pt x="158" y="69"/>
                  <a:pt x="158" y="69"/>
                </a:cubicBezTo>
                <a:cubicBezTo>
                  <a:pt x="149" y="63"/>
                  <a:pt x="149" y="63"/>
                  <a:pt x="149" y="63"/>
                </a:cubicBezTo>
                <a:cubicBezTo>
                  <a:pt x="146" y="51"/>
                  <a:pt x="146" y="51"/>
                  <a:pt x="146" y="51"/>
                </a:cubicBezTo>
                <a:cubicBezTo>
                  <a:pt x="154" y="46"/>
                  <a:pt x="154" y="46"/>
                  <a:pt x="154" y="46"/>
                </a:cubicBezTo>
                <a:cubicBezTo>
                  <a:pt x="161" y="48"/>
                  <a:pt x="161" y="48"/>
                  <a:pt x="161" y="48"/>
                </a:cubicBezTo>
                <a:cubicBezTo>
                  <a:pt x="162" y="39"/>
                  <a:pt x="162" y="39"/>
                  <a:pt x="162" y="39"/>
                </a:cubicBezTo>
                <a:cubicBezTo>
                  <a:pt x="166" y="38"/>
                  <a:pt x="166" y="38"/>
                  <a:pt x="166" y="38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82" y="37"/>
                  <a:pt x="182" y="37"/>
                  <a:pt x="182" y="37"/>
                </a:cubicBezTo>
                <a:cubicBezTo>
                  <a:pt x="181" y="31"/>
                  <a:pt x="181" y="31"/>
                  <a:pt x="181" y="31"/>
                </a:cubicBezTo>
                <a:cubicBezTo>
                  <a:pt x="186" y="25"/>
                  <a:pt x="186" y="25"/>
                  <a:pt x="186" y="25"/>
                </a:cubicBezTo>
                <a:cubicBezTo>
                  <a:pt x="188" y="32"/>
                  <a:pt x="188" y="32"/>
                  <a:pt x="188" y="32"/>
                </a:cubicBezTo>
                <a:cubicBezTo>
                  <a:pt x="198" y="32"/>
                  <a:pt x="198" y="32"/>
                  <a:pt x="198" y="32"/>
                </a:cubicBezTo>
                <a:cubicBezTo>
                  <a:pt x="203" y="27"/>
                  <a:pt x="203" y="27"/>
                  <a:pt x="203" y="27"/>
                </a:cubicBezTo>
                <a:cubicBezTo>
                  <a:pt x="206" y="32"/>
                  <a:pt x="206" y="32"/>
                  <a:pt x="206" y="32"/>
                </a:cubicBezTo>
                <a:cubicBezTo>
                  <a:pt x="216" y="32"/>
                  <a:pt x="216" y="32"/>
                  <a:pt x="216" y="32"/>
                </a:cubicBezTo>
                <a:cubicBezTo>
                  <a:pt x="219" y="26"/>
                  <a:pt x="219" y="26"/>
                  <a:pt x="219" y="26"/>
                </a:cubicBezTo>
                <a:cubicBezTo>
                  <a:pt x="226" y="31"/>
                  <a:pt x="226" y="31"/>
                  <a:pt x="226" y="31"/>
                </a:cubicBezTo>
                <a:cubicBezTo>
                  <a:pt x="232" y="25"/>
                  <a:pt x="232" y="25"/>
                  <a:pt x="232" y="25"/>
                </a:cubicBezTo>
                <a:cubicBezTo>
                  <a:pt x="238" y="25"/>
                  <a:pt x="238" y="25"/>
                  <a:pt x="238" y="25"/>
                </a:cubicBezTo>
                <a:cubicBezTo>
                  <a:pt x="236" y="13"/>
                  <a:pt x="236" y="13"/>
                  <a:pt x="236" y="13"/>
                </a:cubicBezTo>
                <a:cubicBezTo>
                  <a:pt x="244" y="6"/>
                  <a:pt x="244" y="6"/>
                  <a:pt x="244" y="6"/>
                </a:cubicBezTo>
                <a:cubicBezTo>
                  <a:pt x="249" y="0"/>
                  <a:pt x="249" y="0"/>
                  <a:pt x="249" y="0"/>
                </a:cubicBezTo>
                <a:cubicBezTo>
                  <a:pt x="257" y="4"/>
                  <a:pt x="257" y="4"/>
                  <a:pt x="257" y="4"/>
                </a:cubicBezTo>
                <a:cubicBezTo>
                  <a:pt x="250" y="11"/>
                  <a:pt x="250" y="11"/>
                  <a:pt x="250" y="11"/>
                </a:cubicBezTo>
                <a:cubicBezTo>
                  <a:pt x="248" y="19"/>
                  <a:pt x="248" y="19"/>
                  <a:pt x="248" y="19"/>
                </a:cubicBezTo>
                <a:cubicBezTo>
                  <a:pt x="255" y="23"/>
                  <a:pt x="255" y="23"/>
                  <a:pt x="255" y="23"/>
                </a:cubicBezTo>
                <a:cubicBezTo>
                  <a:pt x="258" y="33"/>
                  <a:pt x="258" y="33"/>
                  <a:pt x="258" y="33"/>
                </a:cubicBezTo>
                <a:cubicBezTo>
                  <a:pt x="265" y="40"/>
                  <a:pt x="265" y="40"/>
                  <a:pt x="265" y="40"/>
                </a:cubicBezTo>
                <a:cubicBezTo>
                  <a:pt x="267" y="50"/>
                  <a:pt x="267" y="50"/>
                  <a:pt x="267" y="50"/>
                </a:cubicBezTo>
                <a:cubicBezTo>
                  <a:pt x="273" y="50"/>
                  <a:pt x="273" y="50"/>
                  <a:pt x="273" y="50"/>
                </a:cubicBezTo>
                <a:cubicBezTo>
                  <a:pt x="278" y="49"/>
                  <a:pt x="278" y="49"/>
                  <a:pt x="278" y="49"/>
                </a:cubicBezTo>
                <a:cubicBezTo>
                  <a:pt x="289" y="59"/>
                  <a:pt x="289" y="59"/>
                  <a:pt x="289" y="59"/>
                </a:cubicBezTo>
                <a:cubicBezTo>
                  <a:pt x="290" y="70"/>
                  <a:pt x="290" y="70"/>
                  <a:pt x="290" y="70"/>
                </a:cubicBezTo>
                <a:cubicBezTo>
                  <a:pt x="288" y="75"/>
                  <a:pt x="288" y="75"/>
                  <a:pt x="288" y="75"/>
                </a:cubicBezTo>
                <a:cubicBezTo>
                  <a:pt x="279" y="77"/>
                  <a:pt x="279" y="77"/>
                  <a:pt x="279" y="77"/>
                </a:cubicBezTo>
                <a:cubicBezTo>
                  <a:pt x="265" y="99"/>
                  <a:pt x="265" y="99"/>
                  <a:pt x="265" y="99"/>
                </a:cubicBezTo>
                <a:cubicBezTo>
                  <a:pt x="257" y="106"/>
                  <a:pt x="257" y="106"/>
                  <a:pt x="257" y="106"/>
                </a:cubicBezTo>
                <a:cubicBezTo>
                  <a:pt x="255" y="114"/>
                  <a:pt x="255" y="114"/>
                  <a:pt x="255" y="114"/>
                </a:cubicBezTo>
                <a:cubicBezTo>
                  <a:pt x="261" y="123"/>
                  <a:pt x="261" y="123"/>
                  <a:pt x="261" y="123"/>
                </a:cubicBezTo>
                <a:cubicBezTo>
                  <a:pt x="266" y="129"/>
                  <a:pt x="266" y="129"/>
                  <a:pt x="266" y="129"/>
                </a:cubicBezTo>
                <a:cubicBezTo>
                  <a:pt x="265" y="139"/>
                  <a:pt x="265" y="139"/>
                  <a:pt x="265" y="139"/>
                </a:cubicBezTo>
                <a:cubicBezTo>
                  <a:pt x="252" y="153"/>
                  <a:pt x="252" y="153"/>
                  <a:pt x="252" y="153"/>
                </a:cubicBezTo>
                <a:cubicBezTo>
                  <a:pt x="235" y="160"/>
                  <a:pt x="235" y="160"/>
                  <a:pt x="235" y="160"/>
                </a:cubicBezTo>
                <a:cubicBezTo>
                  <a:pt x="233" y="170"/>
                  <a:pt x="233" y="170"/>
                  <a:pt x="233" y="170"/>
                </a:cubicBezTo>
                <a:cubicBezTo>
                  <a:pt x="224" y="178"/>
                  <a:pt x="224" y="178"/>
                  <a:pt x="224" y="178"/>
                </a:cubicBezTo>
                <a:cubicBezTo>
                  <a:pt x="221" y="190"/>
                  <a:pt x="221" y="190"/>
                  <a:pt x="221" y="190"/>
                </a:cubicBezTo>
                <a:cubicBezTo>
                  <a:pt x="209" y="189"/>
                  <a:pt x="209" y="189"/>
                  <a:pt x="209" y="189"/>
                </a:cubicBezTo>
                <a:cubicBezTo>
                  <a:pt x="195" y="200"/>
                  <a:pt x="195" y="200"/>
                  <a:pt x="195" y="200"/>
                </a:cubicBezTo>
                <a:cubicBezTo>
                  <a:pt x="184" y="200"/>
                  <a:pt x="184" y="200"/>
                  <a:pt x="184" y="200"/>
                </a:cubicBezTo>
                <a:cubicBezTo>
                  <a:pt x="184" y="208"/>
                  <a:pt x="184" y="208"/>
                  <a:pt x="184" y="208"/>
                </a:cubicBezTo>
                <a:cubicBezTo>
                  <a:pt x="183" y="214"/>
                  <a:pt x="183" y="214"/>
                  <a:pt x="183" y="214"/>
                </a:cubicBezTo>
                <a:cubicBezTo>
                  <a:pt x="184" y="229"/>
                  <a:pt x="184" y="229"/>
                  <a:pt x="184" y="229"/>
                </a:cubicBezTo>
                <a:cubicBezTo>
                  <a:pt x="191" y="229"/>
                  <a:pt x="191" y="229"/>
                  <a:pt x="191" y="229"/>
                </a:cubicBezTo>
                <a:cubicBezTo>
                  <a:pt x="182" y="237"/>
                  <a:pt x="182" y="237"/>
                  <a:pt x="182" y="237"/>
                </a:cubicBezTo>
                <a:cubicBezTo>
                  <a:pt x="181" y="244"/>
                  <a:pt x="181" y="244"/>
                  <a:pt x="181" y="244"/>
                </a:cubicBezTo>
                <a:cubicBezTo>
                  <a:pt x="180" y="243"/>
                  <a:pt x="177" y="245"/>
                  <a:pt x="176" y="246"/>
                </a:cubicBezTo>
                <a:cubicBezTo>
                  <a:pt x="173" y="247"/>
                  <a:pt x="165" y="248"/>
                  <a:pt x="164" y="244"/>
                </a:cubicBezTo>
                <a:cubicBezTo>
                  <a:pt x="164" y="239"/>
                  <a:pt x="159" y="238"/>
                  <a:pt x="156" y="238"/>
                </a:cubicBezTo>
                <a:cubicBezTo>
                  <a:pt x="153" y="237"/>
                  <a:pt x="152" y="244"/>
                  <a:pt x="146" y="241"/>
                </a:cubicBezTo>
                <a:cubicBezTo>
                  <a:pt x="139" y="237"/>
                  <a:pt x="127" y="243"/>
                  <a:pt x="122" y="245"/>
                </a:cubicBezTo>
                <a:cubicBezTo>
                  <a:pt x="117" y="246"/>
                  <a:pt x="115" y="252"/>
                  <a:pt x="112" y="253"/>
                </a:cubicBezTo>
                <a:cubicBezTo>
                  <a:pt x="109" y="253"/>
                  <a:pt x="104" y="258"/>
                  <a:pt x="102" y="257"/>
                </a:cubicBezTo>
                <a:cubicBezTo>
                  <a:pt x="100" y="257"/>
                  <a:pt x="86" y="254"/>
                  <a:pt x="80" y="251"/>
                </a:cubicBezTo>
                <a:cubicBezTo>
                  <a:pt x="74" y="247"/>
                  <a:pt x="74" y="247"/>
                  <a:pt x="73" y="243"/>
                </a:cubicBezTo>
                <a:cubicBezTo>
                  <a:pt x="72" y="239"/>
                  <a:pt x="70" y="234"/>
                  <a:pt x="68" y="228"/>
                </a:cubicBezTo>
                <a:cubicBezTo>
                  <a:pt x="67" y="223"/>
                  <a:pt x="63" y="225"/>
                  <a:pt x="58" y="225"/>
                </a:cubicBezTo>
                <a:cubicBezTo>
                  <a:pt x="52" y="225"/>
                  <a:pt x="48" y="224"/>
                  <a:pt x="47" y="223"/>
                </a:cubicBezTo>
                <a:cubicBezTo>
                  <a:pt x="47" y="222"/>
                  <a:pt x="41" y="219"/>
                  <a:pt x="35" y="219"/>
                </a:cubicBezTo>
                <a:cubicBezTo>
                  <a:pt x="29" y="220"/>
                  <a:pt x="27" y="220"/>
                  <a:pt x="22" y="219"/>
                </a:cubicBezTo>
                <a:cubicBezTo>
                  <a:pt x="16" y="218"/>
                  <a:pt x="15" y="218"/>
                  <a:pt x="11" y="215"/>
                </a:cubicBezTo>
                <a:cubicBezTo>
                  <a:pt x="9" y="213"/>
                  <a:pt x="7" y="214"/>
                  <a:pt x="6" y="216"/>
                </a:cubicBezTo>
                <a:cubicBezTo>
                  <a:pt x="0" y="205"/>
                  <a:pt x="0" y="205"/>
                  <a:pt x="0" y="205"/>
                </a:cubicBezTo>
                <a:cubicBezTo>
                  <a:pt x="4" y="198"/>
                  <a:pt x="4" y="198"/>
                  <a:pt x="4" y="198"/>
                </a:cubicBezTo>
                <a:lnTo>
                  <a:pt x="9" y="191"/>
                </a:ln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31" name="Р.Башкортостан">
            <a:extLst>
              <a:ext uri="{FF2B5EF4-FFF2-40B4-BE49-F238E27FC236}">
                <a16:creationId xmlns:a16="http://schemas.microsoft.com/office/drawing/2014/main" xmlns="" id="{272C7EE9-E79D-D5BB-E9B1-5437B2261B73}"/>
              </a:ext>
            </a:extLst>
          </p:cNvPr>
          <p:cNvSpPr>
            <a:spLocks/>
          </p:cNvSpPr>
          <p:nvPr/>
        </p:nvSpPr>
        <p:spPr bwMode="auto">
          <a:xfrm>
            <a:off x="2956268" y="4622559"/>
            <a:ext cx="591388" cy="697975"/>
          </a:xfrm>
          <a:custGeom>
            <a:avLst/>
            <a:gdLst>
              <a:gd name="T0" fmla="*/ 100 w 116"/>
              <a:gd name="T1" fmla="*/ 37 h 153"/>
              <a:gd name="T2" fmla="*/ 110 w 116"/>
              <a:gd name="T3" fmla="*/ 45 h 153"/>
              <a:gd name="T4" fmla="*/ 116 w 116"/>
              <a:gd name="T5" fmla="*/ 49 h 153"/>
              <a:gd name="T6" fmla="*/ 110 w 116"/>
              <a:gd name="T7" fmla="*/ 62 h 153"/>
              <a:gd name="T8" fmla="*/ 99 w 116"/>
              <a:gd name="T9" fmla="*/ 69 h 153"/>
              <a:gd name="T10" fmla="*/ 92 w 116"/>
              <a:gd name="T11" fmla="*/ 61 h 153"/>
              <a:gd name="T12" fmla="*/ 80 w 116"/>
              <a:gd name="T13" fmla="*/ 53 h 153"/>
              <a:gd name="T14" fmla="*/ 70 w 116"/>
              <a:gd name="T15" fmla="*/ 60 h 153"/>
              <a:gd name="T16" fmla="*/ 74 w 116"/>
              <a:gd name="T17" fmla="*/ 77 h 153"/>
              <a:gd name="T18" fmla="*/ 84 w 116"/>
              <a:gd name="T19" fmla="*/ 85 h 153"/>
              <a:gd name="T20" fmla="*/ 91 w 116"/>
              <a:gd name="T21" fmla="*/ 83 h 153"/>
              <a:gd name="T22" fmla="*/ 101 w 116"/>
              <a:gd name="T23" fmla="*/ 88 h 153"/>
              <a:gd name="T24" fmla="*/ 102 w 116"/>
              <a:gd name="T25" fmla="*/ 100 h 153"/>
              <a:gd name="T26" fmla="*/ 94 w 116"/>
              <a:gd name="T27" fmla="*/ 95 h 153"/>
              <a:gd name="T28" fmla="*/ 86 w 116"/>
              <a:gd name="T29" fmla="*/ 100 h 153"/>
              <a:gd name="T30" fmla="*/ 78 w 116"/>
              <a:gd name="T31" fmla="*/ 113 h 153"/>
              <a:gd name="T32" fmla="*/ 73 w 116"/>
              <a:gd name="T33" fmla="*/ 123 h 153"/>
              <a:gd name="T34" fmla="*/ 67 w 116"/>
              <a:gd name="T35" fmla="*/ 131 h 153"/>
              <a:gd name="T36" fmla="*/ 59 w 116"/>
              <a:gd name="T37" fmla="*/ 141 h 153"/>
              <a:gd name="T38" fmla="*/ 48 w 116"/>
              <a:gd name="T39" fmla="*/ 153 h 153"/>
              <a:gd name="T40" fmla="*/ 33 w 116"/>
              <a:gd name="T41" fmla="*/ 149 h 153"/>
              <a:gd name="T42" fmla="*/ 23 w 116"/>
              <a:gd name="T43" fmla="*/ 143 h 153"/>
              <a:gd name="T44" fmla="*/ 21 w 116"/>
              <a:gd name="T45" fmla="*/ 135 h 153"/>
              <a:gd name="T46" fmla="*/ 19 w 116"/>
              <a:gd name="T47" fmla="*/ 128 h 153"/>
              <a:gd name="T48" fmla="*/ 27 w 116"/>
              <a:gd name="T49" fmla="*/ 121 h 153"/>
              <a:gd name="T50" fmla="*/ 21 w 116"/>
              <a:gd name="T51" fmla="*/ 115 h 153"/>
              <a:gd name="T52" fmla="*/ 12 w 116"/>
              <a:gd name="T53" fmla="*/ 114 h 153"/>
              <a:gd name="T54" fmla="*/ 15 w 116"/>
              <a:gd name="T55" fmla="*/ 103 h 153"/>
              <a:gd name="T56" fmla="*/ 13 w 116"/>
              <a:gd name="T57" fmla="*/ 88 h 153"/>
              <a:gd name="T58" fmla="*/ 1 w 116"/>
              <a:gd name="T59" fmla="*/ 73 h 153"/>
              <a:gd name="T60" fmla="*/ 4 w 116"/>
              <a:gd name="T61" fmla="*/ 66 h 153"/>
              <a:gd name="T62" fmla="*/ 0 w 116"/>
              <a:gd name="T63" fmla="*/ 52 h 153"/>
              <a:gd name="T64" fmla="*/ 6 w 116"/>
              <a:gd name="T65" fmla="*/ 41 h 153"/>
              <a:gd name="T66" fmla="*/ 17 w 116"/>
              <a:gd name="T67" fmla="*/ 35 h 153"/>
              <a:gd name="T68" fmla="*/ 24 w 116"/>
              <a:gd name="T69" fmla="*/ 24 h 153"/>
              <a:gd name="T70" fmla="*/ 36 w 116"/>
              <a:gd name="T71" fmla="*/ 17 h 153"/>
              <a:gd name="T72" fmla="*/ 33 w 116"/>
              <a:gd name="T73" fmla="*/ 9 h 153"/>
              <a:gd name="T74" fmla="*/ 56 w 116"/>
              <a:gd name="T75" fmla="*/ 0 h 153"/>
              <a:gd name="T76" fmla="*/ 63 w 116"/>
              <a:gd name="T77" fmla="*/ 10 h 153"/>
              <a:gd name="T78" fmla="*/ 72 w 116"/>
              <a:gd name="T79" fmla="*/ 16 h 153"/>
              <a:gd name="T80" fmla="*/ 81 w 116"/>
              <a:gd name="T81" fmla="*/ 2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6" h="153">
                <a:moveTo>
                  <a:pt x="90" y="27"/>
                </a:moveTo>
                <a:cubicBezTo>
                  <a:pt x="100" y="37"/>
                  <a:pt x="100" y="37"/>
                  <a:pt x="100" y="37"/>
                </a:cubicBezTo>
                <a:cubicBezTo>
                  <a:pt x="107" y="38"/>
                  <a:pt x="107" y="38"/>
                  <a:pt x="107" y="38"/>
                </a:cubicBezTo>
                <a:cubicBezTo>
                  <a:pt x="110" y="45"/>
                  <a:pt x="110" y="45"/>
                  <a:pt x="110" y="45"/>
                </a:cubicBezTo>
                <a:cubicBezTo>
                  <a:pt x="116" y="39"/>
                  <a:pt x="116" y="39"/>
                  <a:pt x="116" y="39"/>
                </a:cubicBezTo>
                <a:cubicBezTo>
                  <a:pt x="116" y="49"/>
                  <a:pt x="116" y="49"/>
                  <a:pt x="116" y="49"/>
                </a:cubicBezTo>
                <a:cubicBezTo>
                  <a:pt x="116" y="49"/>
                  <a:pt x="113" y="55"/>
                  <a:pt x="112" y="56"/>
                </a:cubicBezTo>
                <a:cubicBezTo>
                  <a:pt x="112" y="56"/>
                  <a:pt x="110" y="62"/>
                  <a:pt x="110" y="62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99" y="69"/>
                  <a:pt x="99" y="69"/>
                  <a:pt x="99" y="69"/>
                </a:cubicBezTo>
                <a:cubicBezTo>
                  <a:pt x="92" y="67"/>
                  <a:pt x="92" y="67"/>
                  <a:pt x="92" y="67"/>
                </a:cubicBezTo>
                <a:cubicBezTo>
                  <a:pt x="92" y="61"/>
                  <a:pt x="92" y="61"/>
                  <a:pt x="92" y="61"/>
                </a:cubicBezTo>
                <a:cubicBezTo>
                  <a:pt x="86" y="57"/>
                  <a:pt x="86" y="57"/>
                  <a:pt x="86" y="57"/>
                </a:cubicBezTo>
                <a:cubicBezTo>
                  <a:pt x="80" y="53"/>
                  <a:pt x="80" y="53"/>
                  <a:pt x="80" y="53"/>
                </a:cubicBezTo>
                <a:cubicBezTo>
                  <a:pt x="74" y="55"/>
                  <a:pt x="74" y="55"/>
                  <a:pt x="74" y="55"/>
                </a:cubicBezTo>
                <a:cubicBezTo>
                  <a:pt x="70" y="60"/>
                  <a:pt x="70" y="60"/>
                  <a:pt x="70" y="60"/>
                </a:cubicBezTo>
                <a:cubicBezTo>
                  <a:pt x="74" y="69"/>
                  <a:pt x="74" y="69"/>
                  <a:pt x="74" y="69"/>
                </a:cubicBezTo>
                <a:cubicBezTo>
                  <a:pt x="74" y="77"/>
                  <a:pt x="74" y="77"/>
                  <a:pt x="74" y="77"/>
                </a:cubicBezTo>
                <a:cubicBezTo>
                  <a:pt x="78" y="83"/>
                  <a:pt x="78" y="83"/>
                  <a:pt x="78" y="83"/>
                </a:cubicBezTo>
                <a:cubicBezTo>
                  <a:pt x="84" y="85"/>
                  <a:pt x="84" y="85"/>
                  <a:pt x="84" y="85"/>
                </a:cubicBezTo>
                <a:cubicBezTo>
                  <a:pt x="89" y="85"/>
                  <a:pt x="89" y="85"/>
                  <a:pt x="89" y="85"/>
                </a:cubicBezTo>
                <a:cubicBezTo>
                  <a:pt x="91" y="83"/>
                  <a:pt x="91" y="83"/>
                  <a:pt x="91" y="83"/>
                </a:cubicBezTo>
                <a:cubicBezTo>
                  <a:pt x="98" y="84"/>
                  <a:pt x="98" y="84"/>
                  <a:pt x="98" y="84"/>
                </a:cubicBezTo>
                <a:cubicBezTo>
                  <a:pt x="101" y="88"/>
                  <a:pt x="101" y="88"/>
                  <a:pt x="101" y="88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02" y="100"/>
                  <a:pt x="102" y="100"/>
                  <a:pt x="102" y="100"/>
                </a:cubicBezTo>
                <a:cubicBezTo>
                  <a:pt x="97" y="99"/>
                  <a:pt x="97" y="99"/>
                  <a:pt x="97" y="99"/>
                </a:cubicBezTo>
                <a:cubicBezTo>
                  <a:pt x="94" y="95"/>
                  <a:pt x="94" y="95"/>
                  <a:pt x="94" y="95"/>
                </a:cubicBezTo>
                <a:cubicBezTo>
                  <a:pt x="89" y="96"/>
                  <a:pt x="89" y="96"/>
                  <a:pt x="89" y="96"/>
                </a:cubicBezTo>
                <a:cubicBezTo>
                  <a:pt x="86" y="100"/>
                  <a:pt x="86" y="100"/>
                  <a:pt x="86" y="100"/>
                </a:cubicBezTo>
                <a:cubicBezTo>
                  <a:pt x="79" y="106"/>
                  <a:pt x="79" y="106"/>
                  <a:pt x="79" y="106"/>
                </a:cubicBezTo>
                <a:cubicBezTo>
                  <a:pt x="78" y="113"/>
                  <a:pt x="78" y="113"/>
                  <a:pt x="78" y="113"/>
                </a:cubicBezTo>
                <a:cubicBezTo>
                  <a:pt x="73" y="119"/>
                  <a:pt x="73" y="119"/>
                  <a:pt x="73" y="119"/>
                </a:cubicBezTo>
                <a:cubicBezTo>
                  <a:pt x="73" y="123"/>
                  <a:pt x="73" y="123"/>
                  <a:pt x="73" y="123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67" y="131"/>
                  <a:pt x="67" y="131"/>
                  <a:pt x="67" y="131"/>
                </a:cubicBezTo>
                <a:cubicBezTo>
                  <a:pt x="67" y="131"/>
                  <a:pt x="63" y="137"/>
                  <a:pt x="62" y="137"/>
                </a:cubicBezTo>
                <a:cubicBezTo>
                  <a:pt x="62" y="138"/>
                  <a:pt x="60" y="140"/>
                  <a:pt x="59" y="141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48" y="153"/>
                  <a:pt x="48" y="153"/>
                  <a:pt x="48" y="153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3" y="149"/>
                  <a:pt x="33" y="149"/>
                  <a:pt x="33" y="149"/>
                </a:cubicBezTo>
                <a:cubicBezTo>
                  <a:pt x="25" y="145"/>
                  <a:pt x="25" y="145"/>
                  <a:pt x="25" y="145"/>
                </a:cubicBezTo>
                <a:cubicBezTo>
                  <a:pt x="23" y="143"/>
                  <a:pt x="23" y="143"/>
                  <a:pt x="23" y="143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21" y="135"/>
                  <a:pt x="21" y="135"/>
                  <a:pt x="21" y="135"/>
                </a:cubicBezTo>
                <a:cubicBezTo>
                  <a:pt x="21" y="135"/>
                  <a:pt x="25" y="131"/>
                  <a:pt x="25" y="130"/>
                </a:cubicBezTo>
                <a:cubicBezTo>
                  <a:pt x="26" y="129"/>
                  <a:pt x="19" y="128"/>
                  <a:pt x="19" y="128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27" y="121"/>
                  <a:pt x="27" y="121"/>
                  <a:pt x="27" y="121"/>
                </a:cubicBezTo>
                <a:cubicBezTo>
                  <a:pt x="27" y="115"/>
                  <a:pt x="27" y="115"/>
                  <a:pt x="27" y="115"/>
                </a:cubicBezTo>
                <a:cubicBezTo>
                  <a:pt x="21" y="115"/>
                  <a:pt x="21" y="115"/>
                  <a:pt x="21" y="115"/>
                </a:cubicBezTo>
                <a:cubicBezTo>
                  <a:pt x="17" y="117"/>
                  <a:pt x="17" y="117"/>
                  <a:pt x="17" y="117"/>
                </a:cubicBezTo>
                <a:cubicBezTo>
                  <a:pt x="12" y="114"/>
                  <a:pt x="12" y="114"/>
                  <a:pt x="12" y="114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5" y="103"/>
                  <a:pt x="15" y="103"/>
                  <a:pt x="15" y="103"/>
                </a:cubicBezTo>
                <a:cubicBezTo>
                  <a:pt x="12" y="97"/>
                  <a:pt x="12" y="97"/>
                  <a:pt x="12" y="97"/>
                </a:cubicBezTo>
                <a:cubicBezTo>
                  <a:pt x="13" y="88"/>
                  <a:pt x="13" y="88"/>
                  <a:pt x="13" y="88"/>
                </a:cubicBezTo>
                <a:cubicBezTo>
                  <a:pt x="9" y="80"/>
                  <a:pt x="9" y="80"/>
                  <a:pt x="9" y="80"/>
                </a:cubicBezTo>
                <a:cubicBezTo>
                  <a:pt x="1" y="73"/>
                  <a:pt x="1" y="73"/>
                  <a:pt x="1" y="73"/>
                </a:cubicBezTo>
                <a:cubicBezTo>
                  <a:pt x="1" y="69"/>
                  <a:pt x="1" y="69"/>
                  <a:pt x="1" y="69"/>
                </a:cubicBezTo>
                <a:cubicBezTo>
                  <a:pt x="4" y="66"/>
                  <a:pt x="4" y="66"/>
                  <a:pt x="4" y="66"/>
                </a:cubicBezTo>
                <a:cubicBezTo>
                  <a:pt x="1" y="62"/>
                  <a:pt x="1" y="62"/>
                  <a:pt x="1" y="62"/>
                </a:cubicBezTo>
                <a:cubicBezTo>
                  <a:pt x="0" y="52"/>
                  <a:pt x="0" y="52"/>
                  <a:pt x="0" y="52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1"/>
                  <a:pt x="6" y="41"/>
                  <a:pt x="6" y="41"/>
                </a:cubicBezTo>
                <a:cubicBezTo>
                  <a:pt x="11" y="40"/>
                  <a:pt x="11" y="40"/>
                  <a:pt x="11" y="40"/>
                </a:cubicBezTo>
                <a:cubicBezTo>
                  <a:pt x="17" y="35"/>
                  <a:pt x="17" y="35"/>
                  <a:pt x="17" y="35"/>
                </a:cubicBezTo>
                <a:cubicBezTo>
                  <a:pt x="14" y="24"/>
                  <a:pt x="14" y="24"/>
                  <a:pt x="1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30" y="22"/>
                  <a:pt x="30" y="22"/>
                  <a:pt x="30" y="22"/>
                </a:cubicBezTo>
                <a:cubicBezTo>
                  <a:pt x="36" y="17"/>
                  <a:pt x="36" y="17"/>
                  <a:pt x="36" y="17"/>
                </a:cubicBezTo>
                <a:cubicBezTo>
                  <a:pt x="35" y="12"/>
                  <a:pt x="35" y="12"/>
                  <a:pt x="35" y="12"/>
                </a:cubicBezTo>
                <a:cubicBezTo>
                  <a:pt x="33" y="9"/>
                  <a:pt x="33" y="9"/>
                  <a:pt x="33" y="9"/>
                </a:cubicBezTo>
                <a:cubicBezTo>
                  <a:pt x="52" y="0"/>
                  <a:pt x="52" y="0"/>
                  <a:pt x="52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6" y="5"/>
                  <a:pt x="56" y="5"/>
                  <a:pt x="56" y="5"/>
                </a:cubicBezTo>
                <a:cubicBezTo>
                  <a:pt x="63" y="10"/>
                  <a:pt x="63" y="10"/>
                  <a:pt x="63" y="10"/>
                </a:cubicBezTo>
                <a:cubicBezTo>
                  <a:pt x="69" y="9"/>
                  <a:pt x="69" y="9"/>
                  <a:pt x="69" y="9"/>
                </a:cubicBezTo>
                <a:cubicBezTo>
                  <a:pt x="72" y="16"/>
                  <a:pt x="72" y="16"/>
                  <a:pt x="72" y="16"/>
                </a:cubicBezTo>
                <a:cubicBezTo>
                  <a:pt x="78" y="16"/>
                  <a:pt x="78" y="16"/>
                  <a:pt x="78" y="16"/>
                </a:cubicBezTo>
                <a:cubicBezTo>
                  <a:pt x="81" y="26"/>
                  <a:pt x="81" y="26"/>
                  <a:pt x="81" y="26"/>
                </a:cubicBezTo>
                <a:lnTo>
                  <a:pt x="90" y="27"/>
                </a:lnTo>
                <a:close/>
              </a:path>
            </a:pathLst>
          </a:custGeom>
          <a:solidFill>
            <a:srgbClr val="75BBFD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32" name="Р.Адыгея">
            <a:extLst>
              <a:ext uri="{FF2B5EF4-FFF2-40B4-BE49-F238E27FC236}">
                <a16:creationId xmlns:a16="http://schemas.microsoft.com/office/drawing/2014/main" xmlns="" id="{9EA33152-246E-6098-CB53-66FB84E491C5}"/>
              </a:ext>
            </a:extLst>
          </p:cNvPr>
          <p:cNvSpPr>
            <a:spLocks/>
          </p:cNvSpPr>
          <p:nvPr/>
        </p:nvSpPr>
        <p:spPr bwMode="auto">
          <a:xfrm>
            <a:off x="985793" y="5097358"/>
            <a:ext cx="159503" cy="218801"/>
          </a:xfrm>
          <a:custGeom>
            <a:avLst/>
            <a:gdLst>
              <a:gd name="T0" fmla="*/ 4 w 31"/>
              <a:gd name="T1" fmla="*/ 0 h 48"/>
              <a:gd name="T2" fmla="*/ 5 w 31"/>
              <a:gd name="T3" fmla="*/ 9 h 48"/>
              <a:gd name="T4" fmla="*/ 12 w 31"/>
              <a:gd name="T5" fmla="*/ 14 h 48"/>
              <a:gd name="T6" fmla="*/ 20 w 31"/>
              <a:gd name="T7" fmla="*/ 18 h 48"/>
              <a:gd name="T8" fmla="*/ 14 w 31"/>
              <a:gd name="T9" fmla="*/ 23 h 48"/>
              <a:gd name="T10" fmla="*/ 12 w 31"/>
              <a:gd name="T11" fmla="*/ 31 h 48"/>
              <a:gd name="T12" fmla="*/ 10 w 31"/>
              <a:gd name="T13" fmla="*/ 37 h 48"/>
              <a:gd name="T14" fmla="*/ 0 w 31"/>
              <a:gd name="T15" fmla="*/ 38 h 48"/>
              <a:gd name="T16" fmla="*/ 6 w 31"/>
              <a:gd name="T17" fmla="*/ 48 h 48"/>
              <a:gd name="T18" fmla="*/ 15 w 31"/>
              <a:gd name="T19" fmla="*/ 41 h 48"/>
              <a:gd name="T20" fmla="*/ 26 w 31"/>
              <a:gd name="T21" fmla="*/ 32 h 48"/>
              <a:gd name="T22" fmla="*/ 30 w 31"/>
              <a:gd name="T23" fmla="*/ 26 h 48"/>
              <a:gd name="T24" fmla="*/ 26 w 31"/>
              <a:gd name="T25" fmla="*/ 14 h 48"/>
              <a:gd name="T26" fmla="*/ 19 w 31"/>
              <a:gd name="T27" fmla="*/ 7 h 48"/>
              <a:gd name="T28" fmla="*/ 10 w 31"/>
              <a:gd name="T29" fmla="*/ 2 h 48"/>
              <a:gd name="T30" fmla="*/ 4 w 31"/>
              <a:gd name="T31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" h="48">
                <a:moveTo>
                  <a:pt x="4" y="0"/>
                </a:moveTo>
                <a:cubicBezTo>
                  <a:pt x="3" y="6"/>
                  <a:pt x="4" y="7"/>
                  <a:pt x="5" y="9"/>
                </a:cubicBezTo>
                <a:cubicBezTo>
                  <a:pt x="6" y="12"/>
                  <a:pt x="8" y="13"/>
                  <a:pt x="12" y="14"/>
                </a:cubicBezTo>
                <a:cubicBezTo>
                  <a:pt x="16" y="15"/>
                  <a:pt x="21" y="14"/>
                  <a:pt x="20" y="18"/>
                </a:cubicBezTo>
                <a:cubicBezTo>
                  <a:pt x="19" y="22"/>
                  <a:pt x="17" y="20"/>
                  <a:pt x="14" y="23"/>
                </a:cubicBezTo>
                <a:cubicBezTo>
                  <a:pt x="12" y="26"/>
                  <a:pt x="12" y="30"/>
                  <a:pt x="12" y="31"/>
                </a:cubicBezTo>
                <a:cubicBezTo>
                  <a:pt x="13" y="32"/>
                  <a:pt x="15" y="37"/>
                  <a:pt x="10" y="37"/>
                </a:cubicBezTo>
                <a:cubicBezTo>
                  <a:pt x="5" y="37"/>
                  <a:pt x="0" y="35"/>
                  <a:pt x="0" y="38"/>
                </a:cubicBezTo>
                <a:cubicBezTo>
                  <a:pt x="0" y="40"/>
                  <a:pt x="6" y="48"/>
                  <a:pt x="6" y="48"/>
                </a:cubicBezTo>
                <a:cubicBezTo>
                  <a:pt x="6" y="48"/>
                  <a:pt x="13" y="45"/>
                  <a:pt x="15" y="41"/>
                </a:cubicBezTo>
                <a:cubicBezTo>
                  <a:pt x="17" y="36"/>
                  <a:pt x="25" y="28"/>
                  <a:pt x="26" y="32"/>
                </a:cubicBezTo>
                <a:cubicBezTo>
                  <a:pt x="27" y="35"/>
                  <a:pt x="30" y="31"/>
                  <a:pt x="30" y="26"/>
                </a:cubicBezTo>
                <a:cubicBezTo>
                  <a:pt x="31" y="20"/>
                  <a:pt x="31" y="19"/>
                  <a:pt x="26" y="14"/>
                </a:cubicBezTo>
                <a:cubicBezTo>
                  <a:pt x="21" y="9"/>
                  <a:pt x="25" y="8"/>
                  <a:pt x="19" y="7"/>
                </a:cubicBezTo>
                <a:cubicBezTo>
                  <a:pt x="14" y="6"/>
                  <a:pt x="10" y="4"/>
                  <a:pt x="10" y="2"/>
                </a:cubicBezTo>
                <a:cubicBezTo>
                  <a:pt x="10" y="0"/>
                  <a:pt x="4" y="0"/>
                  <a:pt x="4" y="0"/>
                </a:cubicBezTo>
                <a:close/>
              </a:path>
            </a:pathLst>
          </a:custGeom>
          <a:solidFill>
            <a:srgbClr val="0ABAB5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750" dirty="0">
              <a:latin typeface="Lato Light"/>
            </a:endParaRPr>
          </a:p>
        </p:txBody>
      </p:sp>
      <p:sp>
        <p:nvSpPr>
          <p:cNvPr id="233" name="Луганская Народная Республика">
            <a:extLst>
              <a:ext uri="{FF2B5EF4-FFF2-40B4-BE49-F238E27FC236}">
                <a16:creationId xmlns:a16="http://schemas.microsoft.com/office/drawing/2014/main" xmlns="" id="{00C1AF90-14BF-7688-3196-AE71468BE313}"/>
              </a:ext>
            </a:extLst>
          </p:cNvPr>
          <p:cNvSpPr>
            <a:spLocks/>
          </p:cNvSpPr>
          <p:nvPr/>
        </p:nvSpPr>
        <p:spPr bwMode="auto">
          <a:xfrm rot="3097807">
            <a:off x="1331200" y="4551448"/>
            <a:ext cx="218430" cy="313366"/>
          </a:xfrm>
          <a:custGeom>
            <a:avLst/>
            <a:gdLst/>
            <a:ahLst/>
            <a:cxnLst>
              <a:cxn ang="0">
                <a:pos x="83" y="1838"/>
              </a:cxn>
              <a:cxn ang="0">
                <a:pos x="275" y="1866"/>
              </a:cxn>
              <a:cxn ang="0">
                <a:pos x="320" y="2122"/>
              </a:cxn>
              <a:cxn ang="0">
                <a:pos x="522" y="2240"/>
              </a:cxn>
              <a:cxn ang="0">
                <a:pos x="576" y="2487"/>
              </a:cxn>
              <a:cxn ang="0">
                <a:pos x="659" y="2707"/>
              </a:cxn>
              <a:cxn ang="0">
                <a:pos x="741" y="3091"/>
              </a:cxn>
              <a:cxn ang="0">
                <a:pos x="997" y="3310"/>
              </a:cxn>
              <a:cxn ang="0">
                <a:pos x="1290" y="3511"/>
              </a:cxn>
              <a:cxn ang="0">
                <a:pos x="1564" y="3712"/>
              </a:cxn>
              <a:cxn ang="0">
                <a:pos x="1689" y="3945"/>
              </a:cxn>
              <a:cxn ang="0">
                <a:pos x="2058" y="4005"/>
              </a:cxn>
              <a:cxn ang="0">
                <a:pos x="2341" y="3987"/>
              </a:cxn>
              <a:cxn ang="0">
                <a:pos x="2698" y="3895"/>
              </a:cxn>
              <a:cxn ang="0">
                <a:pos x="2734" y="3694"/>
              </a:cxn>
              <a:cxn ang="0">
                <a:pos x="2734" y="3493"/>
              </a:cxn>
              <a:cxn ang="0">
                <a:pos x="2816" y="3255"/>
              </a:cxn>
              <a:cxn ang="0">
                <a:pos x="2890" y="3027"/>
              </a:cxn>
              <a:cxn ang="0">
                <a:pos x="2743" y="2844"/>
              </a:cxn>
              <a:cxn ang="0">
                <a:pos x="2624" y="2542"/>
              </a:cxn>
              <a:cxn ang="0">
                <a:pos x="2368" y="2524"/>
              </a:cxn>
              <a:cxn ang="0">
                <a:pos x="2478" y="2277"/>
              </a:cxn>
              <a:cxn ang="0">
                <a:pos x="2725" y="2103"/>
              </a:cxn>
              <a:cxn ang="0">
                <a:pos x="2798" y="1866"/>
              </a:cxn>
              <a:cxn ang="0">
                <a:pos x="2533" y="1957"/>
              </a:cxn>
              <a:cxn ang="0">
                <a:pos x="2295" y="1847"/>
              </a:cxn>
              <a:cxn ang="0">
                <a:pos x="2432" y="1582"/>
              </a:cxn>
              <a:cxn ang="0">
                <a:pos x="2688" y="1399"/>
              </a:cxn>
              <a:cxn ang="0">
                <a:pos x="2762" y="1024"/>
              </a:cxn>
              <a:cxn ang="0">
                <a:pos x="2643" y="622"/>
              </a:cxn>
              <a:cxn ang="0">
                <a:pos x="2295" y="732"/>
              </a:cxn>
              <a:cxn ang="0">
                <a:pos x="2003" y="613"/>
              </a:cxn>
              <a:cxn ang="0">
                <a:pos x="1765" y="494"/>
              </a:cxn>
              <a:cxn ang="0">
                <a:pos x="1555" y="394"/>
              </a:cxn>
              <a:cxn ang="0">
                <a:pos x="1271" y="421"/>
              </a:cxn>
              <a:cxn ang="0">
                <a:pos x="1079" y="320"/>
              </a:cxn>
              <a:cxn ang="0">
                <a:pos x="842" y="46"/>
              </a:cxn>
              <a:cxn ang="0">
                <a:pos x="586" y="128"/>
              </a:cxn>
              <a:cxn ang="0">
                <a:pos x="412" y="10"/>
              </a:cxn>
              <a:cxn ang="0">
                <a:pos x="247" y="238"/>
              </a:cxn>
              <a:cxn ang="0">
                <a:pos x="128" y="485"/>
              </a:cxn>
              <a:cxn ang="0">
                <a:pos x="64" y="768"/>
              </a:cxn>
              <a:cxn ang="0">
                <a:pos x="110" y="1098"/>
              </a:cxn>
              <a:cxn ang="0">
                <a:pos x="37" y="1390"/>
              </a:cxn>
              <a:cxn ang="0">
                <a:pos x="0" y="1683"/>
              </a:cxn>
            </a:cxnLst>
            <a:rect l="0" t="0" r="r" b="b"/>
            <a:pathLst>
              <a:path w="2899" h="4005">
                <a:moveTo>
                  <a:pt x="0" y="1683"/>
                </a:moveTo>
                <a:lnTo>
                  <a:pt x="83" y="1838"/>
                </a:lnTo>
                <a:lnTo>
                  <a:pt x="183" y="1875"/>
                </a:lnTo>
                <a:lnTo>
                  <a:pt x="275" y="1866"/>
                </a:lnTo>
                <a:lnTo>
                  <a:pt x="266" y="1984"/>
                </a:lnTo>
                <a:lnTo>
                  <a:pt x="320" y="2122"/>
                </a:lnTo>
                <a:lnTo>
                  <a:pt x="394" y="2222"/>
                </a:lnTo>
                <a:lnTo>
                  <a:pt x="522" y="2240"/>
                </a:lnTo>
                <a:lnTo>
                  <a:pt x="558" y="2368"/>
                </a:lnTo>
                <a:lnTo>
                  <a:pt x="576" y="2487"/>
                </a:lnTo>
                <a:lnTo>
                  <a:pt x="677" y="2560"/>
                </a:lnTo>
                <a:lnTo>
                  <a:pt x="659" y="2707"/>
                </a:lnTo>
                <a:lnTo>
                  <a:pt x="704" y="2871"/>
                </a:lnTo>
                <a:lnTo>
                  <a:pt x="741" y="3091"/>
                </a:lnTo>
                <a:lnTo>
                  <a:pt x="878" y="3173"/>
                </a:lnTo>
                <a:lnTo>
                  <a:pt x="997" y="3310"/>
                </a:lnTo>
                <a:lnTo>
                  <a:pt x="1143" y="3392"/>
                </a:lnTo>
                <a:lnTo>
                  <a:pt x="1290" y="3511"/>
                </a:lnTo>
                <a:lnTo>
                  <a:pt x="1454" y="3603"/>
                </a:lnTo>
                <a:lnTo>
                  <a:pt x="1564" y="3712"/>
                </a:lnTo>
                <a:lnTo>
                  <a:pt x="1628" y="3822"/>
                </a:lnTo>
                <a:lnTo>
                  <a:pt x="1689" y="3945"/>
                </a:lnTo>
                <a:lnTo>
                  <a:pt x="1838" y="4005"/>
                </a:lnTo>
                <a:lnTo>
                  <a:pt x="2058" y="4005"/>
                </a:lnTo>
                <a:lnTo>
                  <a:pt x="2213" y="3932"/>
                </a:lnTo>
                <a:lnTo>
                  <a:pt x="2341" y="3987"/>
                </a:lnTo>
                <a:lnTo>
                  <a:pt x="2560" y="3987"/>
                </a:lnTo>
                <a:lnTo>
                  <a:pt x="2698" y="3895"/>
                </a:lnTo>
                <a:lnTo>
                  <a:pt x="2789" y="3831"/>
                </a:lnTo>
                <a:lnTo>
                  <a:pt x="2734" y="3694"/>
                </a:lnTo>
                <a:lnTo>
                  <a:pt x="2634" y="3557"/>
                </a:lnTo>
                <a:lnTo>
                  <a:pt x="2734" y="3493"/>
                </a:lnTo>
                <a:lnTo>
                  <a:pt x="2789" y="3374"/>
                </a:lnTo>
                <a:lnTo>
                  <a:pt x="2816" y="3255"/>
                </a:lnTo>
                <a:lnTo>
                  <a:pt x="2899" y="3173"/>
                </a:lnTo>
                <a:lnTo>
                  <a:pt x="2890" y="3027"/>
                </a:lnTo>
                <a:lnTo>
                  <a:pt x="2798" y="2972"/>
                </a:lnTo>
                <a:lnTo>
                  <a:pt x="2743" y="2844"/>
                </a:lnTo>
                <a:lnTo>
                  <a:pt x="2661" y="2688"/>
                </a:lnTo>
                <a:lnTo>
                  <a:pt x="2624" y="2542"/>
                </a:lnTo>
                <a:lnTo>
                  <a:pt x="2496" y="2524"/>
                </a:lnTo>
                <a:lnTo>
                  <a:pt x="2368" y="2524"/>
                </a:lnTo>
                <a:lnTo>
                  <a:pt x="2359" y="2378"/>
                </a:lnTo>
                <a:lnTo>
                  <a:pt x="2478" y="2277"/>
                </a:lnTo>
                <a:lnTo>
                  <a:pt x="2469" y="2140"/>
                </a:lnTo>
                <a:lnTo>
                  <a:pt x="2725" y="2103"/>
                </a:lnTo>
                <a:lnTo>
                  <a:pt x="2826" y="1994"/>
                </a:lnTo>
                <a:lnTo>
                  <a:pt x="2798" y="1866"/>
                </a:lnTo>
                <a:lnTo>
                  <a:pt x="2652" y="1930"/>
                </a:lnTo>
                <a:lnTo>
                  <a:pt x="2533" y="1957"/>
                </a:lnTo>
                <a:lnTo>
                  <a:pt x="2387" y="1820"/>
                </a:lnTo>
                <a:lnTo>
                  <a:pt x="2295" y="1847"/>
                </a:lnTo>
                <a:lnTo>
                  <a:pt x="2277" y="1664"/>
                </a:lnTo>
                <a:lnTo>
                  <a:pt x="2432" y="1582"/>
                </a:lnTo>
                <a:lnTo>
                  <a:pt x="2588" y="1527"/>
                </a:lnTo>
                <a:lnTo>
                  <a:pt x="2688" y="1399"/>
                </a:lnTo>
                <a:lnTo>
                  <a:pt x="2780" y="1262"/>
                </a:lnTo>
                <a:lnTo>
                  <a:pt x="2762" y="1024"/>
                </a:lnTo>
                <a:lnTo>
                  <a:pt x="2661" y="851"/>
                </a:lnTo>
                <a:lnTo>
                  <a:pt x="2643" y="622"/>
                </a:lnTo>
                <a:lnTo>
                  <a:pt x="2432" y="640"/>
                </a:lnTo>
                <a:lnTo>
                  <a:pt x="2295" y="732"/>
                </a:lnTo>
                <a:lnTo>
                  <a:pt x="2149" y="686"/>
                </a:lnTo>
                <a:lnTo>
                  <a:pt x="2003" y="613"/>
                </a:lnTo>
                <a:lnTo>
                  <a:pt x="1920" y="412"/>
                </a:lnTo>
                <a:lnTo>
                  <a:pt x="1765" y="494"/>
                </a:lnTo>
                <a:lnTo>
                  <a:pt x="1619" y="503"/>
                </a:lnTo>
                <a:lnTo>
                  <a:pt x="1555" y="394"/>
                </a:lnTo>
                <a:lnTo>
                  <a:pt x="1427" y="293"/>
                </a:lnTo>
                <a:lnTo>
                  <a:pt x="1271" y="421"/>
                </a:lnTo>
                <a:lnTo>
                  <a:pt x="1180" y="366"/>
                </a:lnTo>
                <a:lnTo>
                  <a:pt x="1079" y="320"/>
                </a:lnTo>
                <a:lnTo>
                  <a:pt x="933" y="238"/>
                </a:lnTo>
                <a:lnTo>
                  <a:pt x="842" y="46"/>
                </a:lnTo>
                <a:lnTo>
                  <a:pt x="750" y="147"/>
                </a:lnTo>
                <a:lnTo>
                  <a:pt x="586" y="128"/>
                </a:lnTo>
                <a:lnTo>
                  <a:pt x="458" y="119"/>
                </a:lnTo>
                <a:lnTo>
                  <a:pt x="412" y="10"/>
                </a:lnTo>
                <a:lnTo>
                  <a:pt x="256" y="0"/>
                </a:lnTo>
                <a:lnTo>
                  <a:pt x="247" y="238"/>
                </a:lnTo>
                <a:lnTo>
                  <a:pt x="110" y="302"/>
                </a:lnTo>
                <a:lnTo>
                  <a:pt x="128" y="485"/>
                </a:lnTo>
                <a:lnTo>
                  <a:pt x="92" y="613"/>
                </a:lnTo>
                <a:lnTo>
                  <a:pt x="64" y="768"/>
                </a:lnTo>
                <a:lnTo>
                  <a:pt x="92" y="970"/>
                </a:lnTo>
                <a:lnTo>
                  <a:pt x="110" y="1098"/>
                </a:lnTo>
                <a:lnTo>
                  <a:pt x="37" y="1198"/>
                </a:lnTo>
                <a:lnTo>
                  <a:pt x="37" y="1390"/>
                </a:lnTo>
                <a:lnTo>
                  <a:pt x="46" y="1555"/>
                </a:lnTo>
                <a:lnTo>
                  <a:pt x="0" y="1683"/>
                </a:lnTo>
                <a:close/>
              </a:path>
            </a:pathLst>
          </a:custGeom>
          <a:solidFill>
            <a:srgbClr val="75BBFD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900" kern="0">
              <a:solidFill>
                <a:sysClr val="windowText" lastClr="000000"/>
              </a:solidFill>
            </a:endParaRPr>
          </a:p>
        </p:txBody>
      </p:sp>
      <p:sp>
        <p:nvSpPr>
          <p:cNvPr id="234" name="Донецкая Народная Республика">
            <a:extLst>
              <a:ext uri="{FF2B5EF4-FFF2-40B4-BE49-F238E27FC236}">
                <a16:creationId xmlns:a16="http://schemas.microsoft.com/office/drawing/2014/main" xmlns="" id="{D2E0E138-44DC-737D-D40C-669F47F1A8E4}"/>
              </a:ext>
            </a:extLst>
          </p:cNvPr>
          <p:cNvSpPr>
            <a:spLocks/>
          </p:cNvSpPr>
          <p:nvPr/>
        </p:nvSpPr>
        <p:spPr bwMode="auto">
          <a:xfrm rot="3097807">
            <a:off x="1148310" y="4550728"/>
            <a:ext cx="230857" cy="346228"/>
          </a:xfrm>
          <a:custGeom>
            <a:avLst/>
            <a:gdLst/>
            <a:ahLst/>
            <a:cxnLst>
              <a:cxn ang="0">
                <a:pos x="1460" y="155"/>
              </a:cxn>
              <a:cxn ang="0">
                <a:pos x="1652" y="183"/>
              </a:cxn>
              <a:cxn ang="0">
                <a:pos x="1697" y="439"/>
              </a:cxn>
              <a:cxn ang="0">
                <a:pos x="1899" y="557"/>
              </a:cxn>
              <a:cxn ang="0">
                <a:pos x="1953" y="804"/>
              </a:cxn>
              <a:cxn ang="0">
                <a:pos x="2036" y="1024"/>
              </a:cxn>
              <a:cxn ang="0">
                <a:pos x="2118" y="1408"/>
              </a:cxn>
              <a:cxn ang="0">
                <a:pos x="2374" y="1627"/>
              </a:cxn>
              <a:cxn ang="0">
                <a:pos x="2667" y="1828"/>
              </a:cxn>
              <a:cxn ang="0">
                <a:pos x="2941" y="2029"/>
              </a:cxn>
              <a:cxn ang="0">
                <a:pos x="3066" y="2262"/>
              </a:cxn>
              <a:cxn ang="0">
                <a:pos x="2886" y="2578"/>
              </a:cxn>
              <a:cxn ang="0">
                <a:pos x="2648" y="2834"/>
              </a:cxn>
              <a:cxn ang="0">
                <a:pos x="2383" y="3035"/>
              </a:cxn>
              <a:cxn ang="0">
                <a:pos x="2292" y="3501"/>
              </a:cxn>
              <a:cxn ang="0">
                <a:pos x="2356" y="3858"/>
              </a:cxn>
              <a:cxn ang="0">
                <a:pos x="2173" y="4013"/>
              </a:cxn>
              <a:cxn ang="0">
                <a:pos x="2054" y="3913"/>
              </a:cxn>
              <a:cxn ang="0">
                <a:pos x="1752" y="3995"/>
              </a:cxn>
              <a:cxn ang="0">
                <a:pos x="1478" y="4050"/>
              </a:cxn>
              <a:cxn ang="0">
                <a:pos x="1286" y="4324"/>
              </a:cxn>
              <a:cxn ang="0">
                <a:pos x="1121" y="4388"/>
              </a:cxn>
              <a:cxn ang="0">
                <a:pos x="902" y="4288"/>
              </a:cxn>
              <a:cxn ang="0">
                <a:pos x="811" y="4023"/>
              </a:cxn>
              <a:cxn ang="0">
                <a:pos x="646" y="3840"/>
              </a:cxn>
              <a:cxn ang="0">
                <a:pos x="783" y="3712"/>
              </a:cxn>
              <a:cxn ang="0">
                <a:pos x="875" y="3465"/>
              </a:cxn>
              <a:cxn ang="0">
                <a:pos x="637" y="3319"/>
              </a:cxn>
              <a:cxn ang="0">
                <a:pos x="445" y="3181"/>
              </a:cxn>
              <a:cxn ang="0">
                <a:pos x="262" y="3117"/>
              </a:cxn>
              <a:cxn ang="0">
                <a:pos x="143" y="2925"/>
              </a:cxn>
              <a:cxn ang="0">
                <a:pos x="0" y="2732"/>
              </a:cxn>
              <a:cxn ang="0">
                <a:pos x="15" y="2569"/>
              </a:cxn>
              <a:cxn ang="0">
                <a:pos x="161" y="2413"/>
              </a:cxn>
              <a:cxn ang="0">
                <a:pos x="308" y="2249"/>
              </a:cxn>
              <a:cxn ang="0">
                <a:pos x="253" y="1947"/>
              </a:cxn>
              <a:cxn ang="0">
                <a:pos x="134" y="1664"/>
              </a:cxn>
              <a:cxn ang="0">
                <a:pos x="21" y="1412"/>
              </a:cxn>
              <a:cxn ang="0">
                <a:pos x="79" y="1152"/>
              </a:cxn>
              <a:cxn ang="0">
                <a:pos x="235" y="1033"/>
              </a:cxn>
              <a:cxn ang="0">
                <a:pos x="500" y="996"/>
              </a:cxn>
              <a:cxn ang="0">
                <a:pos x="619" y="786"/>
              </a:cxn>
              <a:cxn ang="0">
                <a:pos x="692" y="521"/>
              </a:cxn>
              <a:cxn ang="0">
                <a:pos x="1003" y="283"/>
              </a:cxn>
              <a:cxn ang="0">
                <a:pos x="1195" y="82"/>
              </a:cxn>
            </a:cxnLst>
            <a:rect l="0" t="0" r="r" b="b"/>
            <a:pathLst>
              <a:path w="3066" h="4425">
                <a:moveTo>
                  <a:pt x="1377" y="0"/>
                </a:moveTo>
                <a:lnTo>
                  <a:pt x="1460" y="155"/>
                </a:lnTo>
                <a:lnTo>
                  <a:pt x="1560" y="192"/>
                </a:lnTo>
                <a:lnTo>
                  <a:pt x="1652" y="183"/>
                </a:lnTo>
                <a:lnTo>
                  <a:pt x="1643" y="301"/>
                </a:lnTo>
                <a:lnTo>
                  <a:pt x="1697" y="439"/>
                </a:lnTo>
                <a:lnTo>
                  <a:pt x="1771" y="539"/>
                </a:lnTo>
                <a:lnTo>
                  <a:pt x="1899" y="557"/>
                </a:lnTo>
                <a:lnTo>
                  <a:pt x="1935" y="685"/>
                </a:lnTo>
                <a:lnTo>
                  <a:pt x="1953" y="804"/>
                </a:lnTo>
                <a:lnTo>
                  <a:pt x="2054" y="877"/>
                </a:lnTo>
                <a:lnTo>
                  <a:pt x="2036" y="1024"/>
                </a:lnTo>
                <a:lnTo>
                  <a:pt x="2081" y="1188"/>
                </a:lnTo>
                <a:lnTo>
                  <a:pt x="2118" y="1408"/>
                </a:lnTo>
                <a:lnTo>
                  <a:pt x="2255" y="1490"/>
                </a:lnTo>
                <a:lnTo>
                  <a:pt x="2374" y="1627"/>
                </a:lnTo>
                <a:lnTo>
                  <a:pt x="2520" y="1709"/>
                </a:lnTo>
                <a:lnTo>
                  <a:pt x="2667" y="1828"/>
                </a:lnTo>
                <a:lnTo>
                  <a:pt x="2831" y="1920"/>
                </a:lnTo>
                <a:lnTo>
                  <a:pt x="2941" y="2029"/>
                </a:lnTo>
                <a:lnTo>
                  <a:pt x="3005" y="2139"/>
                </a:lnTo>
                <a:lnTo>
                  <a:pt x="3066" y="2262"/>
                </a:lnTo>
                <a:lnTo>
                  <a:pt x="2950" y="2386"/>
                </a:lnTo>
                <a:lnTo>
                  <a:pt x="2886" y="2578"/>
                </a:lnTo>
                <a:lnTo>
                  <a:pt x="2785" y="2724"/>
                </a:lnTo>
                <a:lnTo>
                  <a:pt x="2648" y="2834"/>
                </a:lnTo>
                <a:lnTo>
                  <a:pt x="2493" y="2907"/>
                </a:lnTo>
                <a:lnTo>
                  <a:pt x="2383" y="3035"/>
                </a:lnTo>
                <a:lnTo>
                  <a:pt x="2383" y="3273"/>
                </a:lnTo>
                <a:lnTo>
                  <a:pt x="2292" y="3501"/>
                </a:lnTo>
                <a:lnTo>
                  <a:pt x="2337" y="3703"/>
                </a:lnTo>
                <a:lnTo>
                  <a:pt x="2356" y="3858"/>
                </a:lnTo>
                <a:lnTo>
                  <a:pt x="2255" y="3977"/>
                </a:lnTo>
                <a:lnTo>
                  <a:pt x="2173" y="4013"/>
                </a:lnTo>
                <a:lnTo>
                  <a:pt x="2164" y="3876"/>
                </a:lnTo>
                <a:lnTo>
                  <a:pt x="2054" y="3913"/>
                </a:lnTo>
                <a:lnTo>
                  <a:pt x="1908" y="3968"/>
                </a:lnTo>
                <a:lnTo>
                  <a:pt x="1752" y="3995"/>
                </a:lnTo>
                <a:lnTo>
                  <a:pt x="1597" y="4050"/>
                </a:lnTo>
                <a:lnTo>
                  <a:pt x="1478" y="4050"/>
                </a:lnTo>
                <a:lnTo>
                  <a:pt x="1405" y="4196"/>
                </a:lnTo>
                <a:lnTo>
                  <a:pt x="1286" y="4324"/>
                </a:lnTo>
                <a:lnTo>
                  <a:pt x="1204" y="4425"/>
                </a:lnTo>
                <a:lnTo>
                  <a:pt x="1121" y="4388"/>
                </a:lnTo>
                <a:lnTo>
                  <a:pt x="975" y="4416"/>
                </a:lnTo>
                <a:lnTo>
                  <a:pt x="902" y="4288"/>
                </a:lnTo>
                <a:lnTo>
                  <a:pt x="865" y="4160"/>
                </a:lnTo>
                <a:lnTo>
                  <a:pt x="811" y="4023"/>
                </a:lnTo>
                <a:lnTo>
                  <a:pt x="582" y="3986"/>
                </a:lnTo>
                <a:lnTo>
                  <a:pt x="646" y="3840"/>
                </a:lnTo>
                <a:lnTo>
                  <a:pt x="609" y="3693"/>
                </a:lnTo>
                <a:lnTo>
                  <a:pt x="783" y="3712"/>
                </a:lnTo>
                <a:lnTo>
                  <a:pt x="820" y="3602"/>
                </a:lnTo>
                <a:lnTo>
                  <a:pt x="875" y="3465"/>
                </a:lnTo>
                <a:lnTo>
                  <a:pt x="737" y="3392"/>
                </a:lnTo>
                <a:lnTo>
                  <a:pt x="637" y="3319"/>
                </a:lnTo>
                <a:lnTo>
                  <a:pt x="619" y="3200"/>
                </a:lnTo>
                <a:lnTo>
                  <a:pt x="445" y="3181"/>
                </a:lnTo>
                <a:lnTo>
                  <a:pt x="372" y="3081"/>
                </a:lnTo>
                <a:lnTo>
                  <a:pt x="262" y="3117"/>
                </a:lnTo>
                <a:lnTo>
                  <a:pt x="198" y="3026"/>
                </a:lnTo>
                <a:lnTo>
                  <a:pt x="143" y="2925"/>
                </a:lnTo>
                <a:lnTo>
                  <a:pt x="61" y="2807"/>
                </a:lnTo>
                <a:lnTo>
                  <a:pt x="0" y="2732"/>
                </a:lnTo>
                <a:lnTo>
                  <a:pt x="34" y="2670"/>
                </a:lnTo>
                <a:lnTo>
                  <a:pt x="15" y="2569"/>
                </a:lnTo>
                <a:lnTo>
                  <a:pt x="33" y="2404"/>
                </a:lnTo>
                <a:lnTo>
                  <a:pt x="161" y="2413"/>
                </a:lnTo>
                <a:lnTo>
                  <a:pt x="289" y="2359"/>
                </a:lnTo>
                <a:lnTo>
                  <a:pt x="308" y="2249"/>
                </a:lnTo>
                <a:lnTo>
                  <a:pt x="262" y="2093"/>
                </a:lnTo>
                <a:lnTo>
                  <a:pt x="253" y="1947"/>
                </a:lnTo>
                <a:lnTo>
                  <a:pt x="171" y="1801"/>
                </a:lnTo>
                <a:lnTo>
                  <a:pt x="134" y="1664"/>
                </a:lnTo>
                <a:lnTo>
                  <a:pt x="88" y="1554"/>
                </a:lnTo>
                <a:lnTo>
                  <a:pt x="21" y="1412"/>
                </a:lnTo>
                <a:lnTo>
                  <a:pt x="107" y="1271"/>
                </a:lnTo>
                <a:lnTo>
                  <a:pt x="79" y="1152"/>
                </a:lnTo>
                <a:lnTo>
                  <a:pt x="70" y="1042"/>
                </a:lnTo>
                <a:lnTo>
                  <a:pt x="235" y="1033"/>
                </a:lnTo>
                <a:lnTo>
                  <a:pt x="381" y="978"/>
                </a:lnTo>
                <a:lnTo>
                  <a:pt x="500" y="996"/>
                </a:lnTo>
                <a:lnTo>
                  <a:pt x="600" y="905"/>
                </a:lnTo>
                <a:lnTo>
                  <a:pt x="619" y="786"/>
                </a:lnTo>
                <a:lnTo>
                  <a:pt x="619" y="631"/>
                </a:lnTo>
                <a:lnTo>
                  <a:pt x="692" y="521"/>
                </a:lnTo>
                <a:lnTo>
                  <a:pt x="856" y="411"/>
                </a:lnTo>
                <a:lnTo>
                  <a:pt x="1003" y="283"/>
                </a:lnTo>
                <a:lnTo>
                  <a:pt x="1048" y="146"/>
                </a:lnTo>
                <a:lnTo>
                  <a:pt x="1195" y="82"/>
                </a:lnTo>
                <a:lnTo>
                  <a:pt x="1377" y="0"/>
                </a:lnTo>
                <a:close/>
              </a:path>
            </a:pathLst>
          </a:custGeom>
          <a:solidFill>
            <a:srgbClr val="75BBFD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900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" name="Херсонская область">
            <a:extLst>
              <a:ext uri="{FF2B5EF4-FFF2-40B4-BE49-F238E27FC236}">
                <a16:creationId xmlns:a16="http://schemas.microsoft.com/office/drawing/2014/main" xmlns="" id="{E3B581F9-3407-AA81-4BD2-633A4973484B}"/>
              </a:ext>
            </a:extLst>
          </p:cNvPr>
          <p:cNvSpPr>
            <a:spLocks/>
          </p:cNvSpPr>
          <p:nvPr/>
        </p:nvSpPr>
        <p:spPr bwMode="auto">
          <a:xfrm rot="3097807">
            <a:off x="673494" y="4428665"/>
            <a:ext cx="342709" cy="240601"/>
          </a:xfrm>
          <a:custGeom>
            <a:avLst/>
            <a:gdLst/>
            <a:ahLst/>
            <a:cxnLst>
              <a:cxn ang="0">
                <a:pos x="648" y="1956"/>
              </a:cxn>
              <a:cxn ang="0">
                <a:pos x="1032" y="2172"/>
              </a:cxn>
              <a:cxn ang="0">
                <a:pos x="624" y="2124"/>
              </a:cxn>
              <a:cxn ang="0">
                <a:pos x="240" y="2016"/>
              </a:cxn>
              <a:cxn ang="0">
                <a:pos x="108" y="2256"/>
              </a:cxn>
              <a:cxn ang="0">
                <a:pos x="396" y="2256"/>
              </a:cxn>
              <a:cxn ang="0">
                <a:pos x="480" y="2436"/>
              </a:cxn>
              <a:cxn ang="0">
                <a:pos x="264" y="2568"/>
              </a:cxn>
              <a:cxn ang="0">
                <a:pos x="576" y="2628"/>
              </a:cxn>
              <a:cxn ang="0">
                <a:pos x="996" y="2916"/>
              </a:cxn>
              <a:cxn ang="0">
                <a:pos x="1320" y="2892"/>
              </a:cxn>
              <a:cxn ang="0">
                <a:pos x="1860" y="2832"/>
              </a:cxn>
              <a:cxn ang="0">
                <a:pos x="2268" y="2880"/>
              </a:cxn>
              <a:cxn ang="0">
                <a:pos x="2484" y="2784"/>
              </a:cxn>
              <a:cxn ang="0">
                <a:pos x="2724" y="2844"/>
              </a:cxn>
              <a:cxn ang="0">
                <a:pos x="2748" y="2604"/>
              </a:cxn>
              <a:cxn ang="0">
                <a:pos x="3024" y="2580"/>
              </a:cxn>
              <a:cxn ang="0">
                <a:pos x="3204" y="2724"/>
              </a:cxn>
              <a:cxn ang="0">
                <a:pos x="3348" y="2616"/>
              </a:cxn>
              <a:cxn ang="0">
                <a:pos x="3348" y="2412"/>
              </a:cxn>
              <a:cxn ang="0">
                <a:pos x="3600" y="2580"/>
              </a:cxn>
              <a:cxn ang="0">
                <a:pos x="3828" y="2592"/>
              </a:cxn>
              <a:cxn ang="0">
                <a:pos x="3756" y="2820"/>
              </a:cxn>
              <a:cxn ang="0">
                <a:pos x="3912" y="2904"/>
              </a:cxn>
              <a:cxn ang="0">
                <a:pos x="4080" y="2772"/>
              </a:cxn>
              <a:cxn ang="0">
                <a:pos x="4212" y="2988"/>
              </a:cxn>
              <a:cxn ang="0">
                <a:pos x="4332" y="3036"/>
              </a:cxn>
              <a:cxn ang="0">
                <a:pos x="4224" y="2688"/>
              </a:cxn>
              <a:cxn ang="0">
                <a:pos x="4236" y="2424"/>
              </a:cxn>
              <a:cxn ang="0">
                <a:pos x="4524" y="2292"/>
              </a:cxn>
              <a:cxn ang="0">
                <a:pos x="4428" y="2076"/>
              </a:cxn>
              <a:cxn ang="0">
                <a:pos x="4224" y="1920"/>
              </a:cxn>
              <a:cxn ang="0">
                <a:pos x="3984" y="1836"/>
              </a:cxn>
              <a:cxn ang="0">
                <a:pos x="3984" y="1584"/>
              </a:cxn>
              <a:cxn ang="0">
                <a:pos x="3804" y="1524"/>
              </a:cxn>
              <a:cxn ang="0">
                <a:pos x="3960" y="1260"/>
              </a:cxn>
              <a:cxn ang="0">
                <a:pos x="3768" y="1044"/>
              </a:cxn>
              <a:cxn ang="0">
                <a:pos x="3648" y="984"/>
              </a:cxn>
              <a:cxn ang="0">
                <a:pos x="3468" y="792"/>
              </a:cxn>
              <a:cxn ang="0">
                <a:pos x="3468" y="516"/>
              </a:cxn>
              <a:cxn ang="0">
                <a:pos x="3276" y="432"/>
              </a:cxn>
              <a:cxn ang="0">
                <a:pos x="3048" y="276"/>
              </a:cxn>
              <a:cxn ang="0">
                <a:pos x="2796" y="120"/>
              </a:cxn>
              <a:cxn ang="0">
                <a:pos x="2448" y="0"/>
              </a:cxn>
              <a:cxn ang="0">
                <a:pos x="2268" y="156"/>
              </a:cxn>
              <a:cxn ang="0">
                <a:pos x="1920" y="108"/>
              </a:cxn>
              <a:cxn ang="0">
                <a:pos x="1764" y="180"/>
              </a:cxn>
              <a:cxn ang="0">
                <a:pos x="1572" y="408"/>
              </a:cxn>
              <a:cxn ang="0">
                <a:pos x="1812" y="600"/>
              </a:cxn>
              <a:cxn ang="0">
                <a:pos x="1716" y="888"/>
              </a:cxn>
              <a:cxn ang="0">
                <a:pos x="1728" y="1248"/>
              </a:cxn>
              <a:cxn ang="0">
                <a:pos x="1620" y="1536"/>
              </a:cxn>
              <a:cxn ang="0">
                <a:pos x="1284" y="1584"/>
              </a:cxn>
              <a:cxn ang="0">
                <a:pos x="900" y="1644"/>
              </a:cxn>
              <a:cxn ang="0">
                <a:pos x="517" y="1799"/>
              </a:cxn>
            </a:cxnLst>
            <a:rect l="0" t="0" r="r" b="b"/>
            <a:pathLst>
              <a:path w="4548" h="3072">
                <a:moveTo>
                  <a:pt x="517" y="1799"/>
                </a:moveTo>
                <a:lnTo>
                  <a:pt x="648" y="1956"/>
                </a:lnTo>
                <a:lnTo>
                  <a:pt x="840" y="1992"/>
                </a:lnTo>
                <a:lnTo>
                  <a:pt x="1032" y="2172"/>
                </a:lnTo>
                <a:lnTo>
                  <a:pt x="840" y="2172"/>
                </a:lnTo>
                <a:lnTo>
                  <a:pt x="624" y="2124"/>
                </a:lnTo>
                <a:lnTo>
                  <a:pt x="396" y="2148"/>
                </a:lnTo>
                <a:lnTo>
                  <a:pt x="240" y="2016"/>
                </a:lnTo>
                <a:lnTo>
                  <a:pt x="0" y="2124"/>
                </a:lnTo>
                <a:lnTo>
                  <a:pt x="108" y="2256"/>
                </a:lnTo>
                <a:lnTo>
                  <a:pt x="240" y="2208"/>
                </a:lnTo>
                <a:lnTo>
                  <a:pt x="396" y="2256"/>
                </a:lnTo>
                <a:lnTo>
                  <a:pt x="564" y="2292"/>
                </a:lnTo>
                <a:lnTo>
                  <a:pt x="480" y="2436"/>
                </a:lnTo>
                <a:lnTo>
                  <a:pt x="240" y="2496"/>
                </a:lnTo>
                <a:lnTo>
                  <a:pt x="264" y="2568"/>
                </a:lnTo>
                <a:lnTo>
                  <a:pt x="420" y="2568"/>
                </a:lnTo>
                <a:lnTo>
                  <a:pt x="576" y="2628"/>
                </a:lnTo>
                <a:lnTo>
                  <a:pt x="744" y="2760"/>
                </a:lnTo>
                <a:lnTo>
                  <a:pt x="996" y="2916"/>
                </a:lnTo>
                <a:lnTo>
                  <a:pt x="1212" y="3012"/>
                </a:lnTo>
                <a:lnTo>
                  <a:pt x="1320" y="2892"/>
                </a:lnTo>
                <a:lnTo>
                  <a:pt x="1560" y="2856"/>
                </a:lnTo>
                <a:lnTo>
                  <a:pt x="1860" y="2832"/>
                </a:lnTo>
                <a:lnTo>
                  <a:pt x="2052" y="2784"/>
                </a:lnTo>
                <a:lnTo>
                  <a:pt x="2268" y="2880"/>
                </a:lnTo>
                <a:lnTo>
                  <a:pt x="2484" y="2916"/>
                </a:lnTo>
                <a:lnTo>
                  <a:pt x="2484" y="2784"/>
                </a:lnTo>
                <a:lnTo>
                  <a:pt x="2568" y="2748"/>
                </a:lnTo>
                <a:lnTo>
                  <a:pt x="2724" y="2844"/>
                </a:lnTo>
                <a:lnTo>
                  <a:pt x="2829" y="2769"/>
                </a:lnTo>
                <a:lnTo>
                  <a:pt x="2748" y="2604"/>
                </a:lnTo>
                <a:lnTo>
                  <a:pt x="2868" y="2556"/>
                </a:lnTo>
                <a:lnTo>
                  <a:pt x="3024" y="2580"/>
                </a:lnTo>
                <a:lnTo>
                  <a:pt x="3132" y="2640"/>
                </a:lnTo>
                <a:lnTo>
                  <a:pt x="3204" y="2724"/>
                </a:lnTo>
                <a:lnTo>
                  <a:pt x="3336" y="2736"/>
                </a:lnTo>
                <a:lnTo>
                  <a:pt x="3348" y="2616"/>
                </a:lnTo>
                <a:lnTo>
                  <a:pt x="3288" y="2472"/>
                </a:lnTo>
                <a:lnTo>
                  <a:pt x="3348" y="2412"/>
                </a:lnTo>
                <a:lnTo>
                  <a:pt x="3456" y="2508"/>
                </a:lnTo>
                <a:lnTo>
                  <a:pt x="3600" y="2580"/>
                </a:lnTo>
                <a:lnTo>
                  <a:pt x="3684" y="2640"/>
                </a:lnTo>
                <a:lnTo>
                  <a:pt x="3828" y="2592"/>
                </a:lnTo>
                <a:lnTo>
                  <a:pt x="3852" y="2712"/>
                </a:lnTo>
                <a:lnTo>
                  <a:pt x="3756" y="2820"/>
                </a:lnTo>
                <a:lnTo>
                  <a:pt x="3744" y="2928"/>
                </a:lnTo>
                <a:lnTo>
                  <a:pt x="3912" y="2904"/>
                </a:lnTo>
                <a:lnTo>
                  <a:pt x="3948" y="2736"/>
                </a:lnTo>
                <a:lnTo>
                  <a:pt x="4080" y="2772"/>
                </a:lnTo>
                <a:lnTo>
                  <a:pt x="4200" y="2856"/>
                </a:lnTo>
                <a:lnTo>
                  <a:pt x="4212" y="2988"/>
                </a:lnTo>
                <a:lnTo>
                  <a:pt x="4224" y="3072"/>
                </a:lnTo>
                <a:lnTo>
                  <a:pt x="4332" y="3036"/>
                </a:lnTo>
                <a:lnTo>
                  <a:pt x="4284" y="2832"/>
                </a:lnTo>
                <a:lnTo>
                  <a:pt x="4224" y="2688"/>
                </a:lnTo>
                <a:lnTo>
                  <a:pt x="4152" y="2568"/>
                </a:lnTo>
                <a:lnTo>
                  <a:pt x="4236" y="2424"/>
                </a:lnTo>
                <a:lnTo>
                  <a:pt x="4368" y="2424"/>
                </a:lnTo>
                <a:lnTo>
                  <a:pt x="4524" y="2292"/>
                </a:lnTo>
                <a:lnTo>
                  <a:pt x="4548" y="2172"/>
                </a:lnTo>
                <a:lnTo>
                  <a:pt x="4428" y="2076"/>
                </a:lnTo>
                <a:lnTo>
                  <a:pt x="4356" y="1968"/>
                </a:lnTo>
                <a:lnTo>
                  <a:pt x="4224" y="1920"/>
                </a:lnTo>
                <a:lnTo>
                  <a:pt x="4092" y="1908"/>
                </a:lnTo>
                <a:lnTo>
                  <a:pt x="3984" y="1836"/>
                </a:lnTo>
                <a:lnTo>
                  <a:pt x="4056" y="1692"/>
                </a:lnTo>
                <a:lnTo>
                  <a:pt x="3984" y="1584"/>
                </a:lnTo>
                <a:lnTo>
                  <a:pt x="3840" y="1632"/>
                </a:lnTo>
                <a:lnTo>
                  <a:pt x="3804" y="1524"/>
                </a:lnTo>
                <a:lnTo>
                  <a:pt x="3936" y="1380"/>
                </a:lnTo>
                <a:lnTo>
                  <a:pt x="3960" y="1260"/>
                </a:lnTo>
                <a:lnTo>
                  <a:pt x="3900" y="1104"/>
                </a:lnTo>
                <a:lnTo>
                  <a:pt x="3768" y="1044"/>
                </a:lnTo>
                <a:lnTo>
                  <a:pt x="3624" y="1080"/>
                </a:lnTo>
                <a:lnTo>
                  <a:pt x="3648" y="984"/>
                </a:lnTo>
                <a:lnTo>
                  <a:pt x="3528" y="864"/>
                </a:lnTo>
                <a:lnTo>
                  <a:pt x="3468" y="792"/>
                </a:lnTo>
                <a:lnTo>
                  <a:pt x="3384" y="672"/>
                </a:lnTo>
                <a:lnTo>
                  <a:pt x="3468" y="516"/>
                </a:lnTo>
                <a:lnTo>
                  <a:pt x="3324" y="516"/>
                </a:lnTo>
                <a:lnTo>
                  <a:pt x="3276" y="432"/>
                </a:lnTo>
                <a:lnTo>
                  <a:pt x="3144" y="384"/>
                </a:lnTo>
                <a:lnTo>
                  <a:pt x="3048" y="276"/>
                </a:lnTo>
                <a:lnTo>
                  <a:pt x="2951" y="174"/>
                </a:lnTo>
                <a:lnTo>
                  <a:pt x="2796" y="120"/>
                </a:lnTo>
                <a:lnTo>
                  <a:pt x="2592" y="156"/>
                </a:lnTo>
                <a:lnTo>
                  <a:pt x="2448" y="0"/>
                </a:lnTo>
                <a:lnTo>
                  <a:pt x="2340" y="48"/>
                </a:lnTo>
                <a:lnTo>
                  <a:pt x="2268" y="156"/>
                </a:lnTo>
                <a:lnTo>
                  <a:pt x="2124" y="252"/>
                </a:lnTo>
                <a:lnTo>
                  <a:pt x="1920" y="108"/>
                </a:lnTo>
                <a:lnTo>
                  <a:pt x="1824" y="96"/>
                </a:lnTo>
                <a:lnTo>
                  <a:pt x="1764" y="180"/>
                </a:lnTo>
                <a:lnTo>
                  <a:pt x="1752" y="336"/>
                </a:lnTo>
                <a:lnTo>
                  <a:pt x="1572" y="408"/>
                </a:lnTo>
                <a:lnTo>
                  <a:pt x="1608" y="492"/>
                </a:lnTo>
                <a:lnTo>
                  <a:pt x="1812" y="600"/>
                </a:lnTo>
                <a:lnTo>
                  <a:pt x="1716" y="672"/>
                </a:lnTo>
                <a:lnTo>
                  <a:pt x="1716" y="888"/>
                </a:lnTo>
                <a:lnTo>
                  <a:pt x="1620" y="1032"/>
                </a:lnTo>
                <a:lnTo>
                  <a:pt x="1728" y="1248"/>
                </a:lnTo>
                <a:lnTo>
                  <a:pt x="1644" y="1392"/>
                </a:lnTo>
                <a:lnTo>
                  <a:pt x="1620" y="1536"/>
                </a:lnTo>
                <a:lnTo>
                  <a:pt x="1500" y="1596"/>
                </a:lnTo>
                <a:lnTo>
                  <a:pt x="1284" y="1584"/>
                </a:lnTo>
                <a:lnTo>
                  <a:pt x="1092" y="1596"/>
                </a:lnTo>
                <a:lnTo>
                  <a:pt x="900" y="1644"/>
                </a:lnTo>
                <a:lnTo>
                  <a:pt x="708" y="1716"/>
                </a:lnTo>
                <a:lnTo>
                  <a:pt x="517" y="1799"/>
                </a:lnTo>
                <a:close/>
              </a:path>
            </a:pathLst>
          </a:custGeom>
          <a:solidFill>
            <a:srgbClr val="0ABAB5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900" kern="0">
              <a:solidFill>
                <a:sysClr val="windowText" lastClr="000000"/>
              </a:solidFill>
            </a:endParaRPr>
          </a:p>
        </p:txBody>
      </p:sp>
      <p:sp>
        <p:nvSpPr>
          <p:cNvPr id="236" name="Республика Крым">
            <a:extLst>
              <a:ext uri="{FF2B5EF4-FFF2-40B4-BE49-F238E27FC236}">
                <a16:creationId xmlns:a16="http://schemas.microsoft.com/office/drawing/2014/main" xmlns="" id="{CC710D4F-50C7-952C-0C21-7948E6760FA7}"/>
              </a:ext>
            </a:extLst>
          </p:cNvPr>
          <p:cNvSpPr>
            <a:spLocks/>
          </p:cNvSpPr>
          <p:nvPr/>
        </p:nvSpPr>
        <p:spPr bwMode="auto">
          <a:xfrm rot="3097807">
            <a:off x="544371" y="4659816"/>
            <a:ext cx="410121" cy="248815"/>
          </a:xfrm>
          <a:custGeom>
            <a:avLst/>
            <a:gdLst/>
            <a:ahLst/>
            <a:cxnLst>
              <a:cxn ang="0">
                <a:pos x="1463" y="448"/>
              </a:cxn>
              <a:cxn ang="0">
                <a:pos x="1225" y="512"/>
              </a:cxn>
              <a:cxn ang="0">
                <a:pos x="1024" y="686"/>
              </a:cxn>
              <a:cxn ang="0">
                <a:pos x="768" y="768"/>
              </a:cxn>
              <a:cxn ang="0">
                <a:pos x="420" y="1043"/>
              </a:cxn>
              <a:cxn ang="0">
                <a:pos x="91" y="1308"/>
              </a:cxn>
              <a:cxn ang="0">
                <a:pos x="128" y="1518"/>
              </a:cxn>
              <a:cxn ang="0">
                <a:pos x="466" y="1427"/>
              </a:cxn>
              <a:cxn ang="0">
                <a:pos x="841" y="1564"/>
              </a:cxn>
              <a:cxn ang="0">
                <a:pos x="1198" y="1738"/>
              </a:cxn>
              <a:cxn ang="0">
                <a:pos x="1454" y="1856"/>
              </a:cxn>
              <a:cxn ang="0">
                <a:pos x="1582" y="2240"/>
              </a:cxn>
              <a:cxn ang="0">
                <a:pos x="1499" y="2634"/>
              </a:cxn>
              <a:cxn ang="0">
                <a:pos x="1518" y="2954"/>
              </a:cxn>
              <a:cxn ang="0">
                <a:pos x="1764" y="3182"/>
              </a:cxn>
              <a:cxn ang="0">
                <a:pos x="2158" y="3146"/>
              </a:cxn>
              <a:cxn ang="0">
                <a:pos x="2505" y="2816"/>
              </a:cxn>
              <a:cxn ang="0">
                <a:pos x="2752" y="2460"/>
              </a:cxn>
              <a:cxn ang="0">
                <a:pos x="3127" y="2295"/>
              </a:cxn>
              <a:cxn ang="0">
                <a:pos x="3556" y="2149"/>
              </a:cxn>
              <a:cxn ang="0">
                <a:pos x="3922" y="1765"/>
              </a:cxn>
              <a:cxn ang="0">
                <a:pos x="4242" y="1655"/>
              </a:cxn>
              <a:cxn ang="0">
                <a:pos x="4489" y="1875"/>
              </a:cxn>
              <a:cxn ang="0">
                <a:pos x="4791" y="1756"/>
              </a:cxn>
              <a:cxn ang="0">
                <a:pos x="5102" y="1674"/>
              </a:cxn>
              <a:cxn ang="0">
                <a:pos x="5166" y="1399"/>
              </a:cxn>
              <a:cxn ang="0">
                <a:pos x="5449" y="988"/>
              </a:cxn>
              <a:cxn ang="0">
                <a:pos x="5047" y="924"/>
              </a:cxn>
              <a:cxn ang="0">
                <a:pos x="4708" y="1034"/>
              </a:cxn>
              <a:cxn ang="0">
                <a:pos x="4498" y="1098"/>
              </a:cxn>
              <a:cxn ang="0">
                <a:pos x="4279" y="1143"/>
              </a:cxn>
              <a:cxn ang="0">
                <a:pos x="3940" y="1317"/>
              </a:cxn>
              <a:cxn ang="0">
                <a:pos x="3694" y="1335"/>
              </a:cxn>
              <a:cxn ang="0">
                <a:pos x="3447" y="1226"/>
              </a:cxn>
              <a:cxn ang="0">
                <a:pos x="3328" y="1125"/>
              </a:cxn>
              <a:cxn ang="0">
                <a:pos x="3346" y="842"/>
              </a:cxn>
              <a:cxn ang="0">
                <a:pos x="3099" y="640"/>
              </a:cxn>
              <a:cxn ang="0">
                <a:pos x="2953" y="522"/>
              </a:cxn>
              <a:cxn ang="0">
                <a:pos x="2743" y="494"/>
              </a:cxn>
              <a:cxn ang="0">
                <a:pos x="2505" y="394"/>
              </a:cxn>
              <a:cxn ang="0">
                <a:pos x="2395" y="229"/>
              </a:cxn>
              <a:cxn ang="0">
                <a:pos x="2203" y="92"/>
              </a:cxn>
              <a:cxn ang="0">
                <a:pos x="1966" y="74"/>
              </a:cxn>
              <a:cxn ang="0">
                <a:pos x="1801" y="156"/>
              </a:cxn>
              <a:cxn ang="0">
                <a:pos x="1618" y="0"/>
              </a:cxn>
              <a:cxn ang="0">
                <a:pos x="1454" y="284"/>
              </a:cxn>
              <a:cxn ang="0">
                <a:pos x="1591" y="448"/>
              </a:cxn>
            </a:cxnLst>
            <a:rect l="0" t="0" r="r" b="b"/>
            <a:pathLst>
              <a:path w="5449" h="3182">
                <a:moveTo>
                  <a:pt x="1591" y="448"/>
                </a:moveTo>
                <a:lnTo>
                  <a:pt x="1463" y="448"/>
                </a:lnTo>
                <a:lnTo>
                  <a:pt x="1353" y="512"/>
                </a:lnTo>
                <a:lnTo>
                  <a:pt x="1225" y="512"/>
                </a:lnTo>
                <a:lnTo>
                  <a:pt x="1152" y="586"/>
                </a:lnTo>
                <a:lnTo>
                  <a:pt x="1024" y="686"/>
                </a:lnTo>
                <a:lnTo>
                  <a:pt x="878" y="622"/>
                </a:lnTo>
                <a:lnTo>
                  <a:pt x="768" y="768"/>
                </a:lnTo>
                <a:lnTo>
                  <a:pt x="594" y="906"/>
                </a:lnTo>
                <a:lnTo>
                  <a:pt x="420" y="1043"/>
                </a:lnTo>
                <a:lnTo>
                  <a:pt x="210" y="1162"/>
                </a:lnTo>
                <a:lnTo>
                  <a:pt x="91" y="1308"/>
                </a:lnTo>
                <a:lnTo>
                  <a:pt x="0" y="1427"/>
                </a:lnTo>
                <a:lnTo>
                  <a:pt x="128" y="1518"/>
                </a:lnTo>
                <a:lnTo>
                  <a:pt x="320" y="1500"/>
                </a:lnTo>
                <a:lnTo>
                  <a:pt x="466" y="1427"/>
                </a:lnTo>
                <a:lnTo>
                  <a:pt x="676" y="1445"/>
                </a:lnTo>
                <a:lnTo>
                  <a:pt x="841" y="1564"/>
                </a:lnTo>
                <a:lnTo>
                  <a:pt x="1079" y="1792"/>
                </a:lnTo>
                <a:lnTo>
                  <a:pt x="1198" y="1738"/>
                </a:lnTo>
                <a:lnTo>
                  <a:pt x="1298" y="1683"/>
                </a:lnTo>
                <a:lnTo>
                  <a:pt x="1454" y="1856"/>
                </a:lnTo>
                <a:lnTo>
                  <a:pt x="1536" y="2076"/>
                </a:lnTo>
                <a:lnTo>
                  <a:pt x="1582" y="2240"/>
                </a:lnTo>
                <a:lnTo>
                  <a:pt x="1499" y="2350"/>
                </a:lnTo>
                <a:lnTo>
                  <a:pt x="1499" y="2634"/>
                </a:lnTo>
                <a:lnTo>
                  <a:pt x="1271" y="2862"/>
                </a:lnTo>
                <a:lnTo>
                  <a:pt x="1518" y="2954"/>
                </a:lnTo>
                <a:lnTo>
                  <a:pt x="1636" y="3082"/>
                </a:lnTo>
                <a:lnTo>
                  <a:pt x="1764" y="3182"/>
                </a:lnTo>
                <a:lnTo>
                  <a:pt x="1956" y="3164"/>
                </a:lnTo>
                <a:lnTo>
                  <a:pt x="2158" y="3146"/>
                </a:lnTo>
                <a:lnTo>
                  <a:pt x="2313" y="2972"/>
                </a:lnTo>
                <a:lnTo>
                  <a:pt x="2505" y="2816"/>
                </a:lnTo>
                <a:lnTo>
                  <a:pt x="2615" y="2661"/>
                </a:lnTo>
                <a:lnTo>
                  <a:pt x="2752" y="2460"/>
                </a:lnTo>
                <a:lnTo>
                  <a:pt x="2999" y="2359"/>
                </a:lnTo>
                <a:lnTo>
                  <a:pt x="3127" y="2295"/>
                </a:lnTo>
                <a:lnTo>
                  <a:pt x="3428" y="2323"/>
                </a:lnTo>
                <a:lnTo>
                  <a:pt x="3556" y="2149"/>
                </a:lnTo>
                <a:lnTo>
                  <a:pt x="3748" y="1939"/>
                </a:lnTo>
                <a:lnTo>
                  <a:pt x="3922" y="1765"/>
                </a:lnTo>
                <a:lnTo>
                  <a:pt x="3995" y="1683"/>
                </a:lnTo>
                <a:lnTo>
                  <a:pt x="4242" y="1655"/>
                </a:lnTo>
                <a:lnTo>
                  <a:pt x="4398" y="1811"/>
                </a:lnTo>
                <a:lnTo>
                  <a:pt x="4489" y="1875"/>
                </a:lnTo>
                <a:lnTo>
                  <a:pt x="4617" y="1792"/>
                </a:lnTo>
                <a:lnTo>
                  <a:pt x="4791" y="1756"/>
                </a:lnTo>
                <a:lnTo>
                  <a:pt x="4928" y="1774"/>
                </a:lnTo>
                <a:lnTo>
                  <a:pt x="5102" y="1674"/>
                </a:lnTo>
                <a:lnTo>
                  <a:pt x="5175" y="1546"/>
                </a:lnTo>
                <a:lnTo>
                  <a:pt x="5166" y="1399"/>
                </a:lnTo>
                <a:lnTo>
                  <a:pt x="5230" y="1226"/>
                </a:lnTo>
                <a:lnTo>
                  <a:pt x="5449" y="988"/>
                </a:lnTo>
                <a:lnTo>
                  <a:pt x="5211" y="988"/>
                </a:lnTo>
                <a:lnTo>
                  <a:pt x="5047" y="924"/>
                </a:lnTo>
                <a:lnTo>
                  <a:pt x="4882" y="942"/>
                </a:lnTo>
                <a:lnTo>
                  <a:pt x="4708" y="1034"/>
                </a:lnTo>
                <a:lnTo>
                  <a:pt x="4626" y="1143"/>
                </a:lnTo>
                <a:lnTo>
                  <a:pt x="4498" y="1098"/>
                </a:lnTo>
                <a:lnTo>
                  <a:pt x="4388" y="988"/>
                </a:lnTo>
                <a:lnTo>
                  <a:pt x="4279" y="1143"/>
                </a:lnTo>
                <a:lnTo>
                  <a:pt x="4178" y="1226"/>
                </a:lnTo>
                <a:lnTo>
                  <a:pt x="3940" y="1317"/>
                </a:lnTo>
                <a:lnTo>
                  <a:pt x="3849" y="1390"/>
                </a:lnTo>
                <a:lnTo>
                  <a:pt x="3694" y="1335"/>
                </a:lnTo>
                <a:lnTo>
                  <a:pt x="3529" y="1280"/>
                </a:lnTo>
                <a:lnTo>
                  <a:pt x="3447" y="1226"/>
                </a:lnTo>
                <a:lnTo>
                  <a:pt x="3310" y="1189"/>
                </a:lnTo>
                <a:lnTo>
                  <a:pt x="3328" y="1125"/>
                </a:lnTo>
                <a:lnTo>
                  <a:pt x="3374" y="1006"/>
                </a:lnTo>
                <a:lnTo>
                  <a:pt x="3346" y="842"/>
                </a:lnTo>
                <a:lnTo>
                  <a:pt x="3227" y="723"/>
                </a:lnTo>
                <a:lnTo>
                  <a:pt x="3099" y="640"/>
                </a:lnTo>
                <a:lnTo>
                  <a:pt x="2944" y="586"/>
                </a:lnTo>
                <a:lnTo>
                  <a:pt x="2953" y="522"/>
                </a:lnTo>
                <a:lnTo>
                  <a:pt x="2825" y="467"/>
                </a:lnTo>
                <a:lnTo>
                  <a:pt x="2743" y="494"/>
                </a:lnTo>
                <a:lnTo>
                  <a:pt x="2587" y="522"/>
                </a:lnTo>
                <a:lnTo>
                  <a:pt x="2505" y="394"/>
                </a:lnTo>
                <a:lnTo>
                  <a:pt x="2450" y="302"/>
                </a:lnTo>
                <a:lnTo>
                  <a:pt x="2395" y="229"/>
                </a:lnTo>
                <a:lnTo>
                  <a:pt x="2295" y="202"/>
                </a:lnTo>
                <a:lnTo>
                  <a:pt x="2203" y="92"/>
                </a:lnTo>
                <a:lnTo>
                  <a:pt x="2094" y="55"/>
                </a:lnTo>
                <a:lnTo>
                  <a:pt x="1966" y="74"/>
                </a:lnTo>
                <a:lnTo>
                  <a:pt x="1902" y="147"/>
                </a:lnTo>
                <a:lnTo>
                  <a:pt x="1801" y="156"/>
                </a:lnTo>
                <a:lnTo>
                  <a:pt x="1728" y="83"/>
                </a:lnTo>
                <a:lnTo>
                  <a:pt x="1618" y="0"/>
                </a:lnTo>
                <a:lnTo>
                  <a:pt x="1463" y="119"/>
                </a:lnTo>
                <a:lnTo>
                  <a:pt x="1454" y="284"/>
                </a:lnTo>
                <a:lnTo>
                  <a:pt x="1563" y="357"/>
                </a:lnTo>
                <a:lnTo>
                  <a:pt x="1591" y="448"/>
                </a:lnTo>
                <a:close/>
              </a:path>
            </a:pathLst>
          </a:custGeom>
          <a:solidFill>
            <a:srgbClr val="75BBFD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900" kern="0">
              <a:solidFill>
                <a:sysClr val="windowText" lastClr="000000"/>
              </a:solidFill>
            </a:endParaRPr>
          </a:p>
        </p:txBody>
      </p:sp>
      <p:sp>
        <p:nvSpPr>
          <p:cNvPr id="237" name="Запорожская обл.">
            <a:extLst>
              <a:ext uri="{FF2B5EF4-FFF2-40B4-BE49-F238E27FC236}">
                <a16:creationId xmlns:a16="http://schemas.microsoft.com/office/drawing/2014/main" xmlns="" id="{B59AAFB4-B1F5-2486-F7CE-3EF12E6CC16C}"/>
              </a:ext>
            </a:extLst>
          </p:cNvPr>
          <p:cNvSpPr>
            <a:spLocks/>
          </p:cNvSpPr>
          <p:nvPr/>
        </p:nvSpPr>
        <p:spPr bwMode="auto">
          <a:xfrm rot="3097807">
            <a:off x="882655" y="4526811"/>
            <a:ext cx="303918" cy="262117"/>
          </a:xfrm>
          <a:custGeom>
            <a:avLst/>
            <a:gdLst/>
            <a:ahLst/>
            <a:cxnLst>
              <a:cxn ang="0">
                <a:pos x="192" y="1560"/>
              </a:cxn>
              <a:cxn ang="0">
                <a:pos x="374" y="1692"/>
              </a:cxn>
              <a:cxn ang="0">
                <a:pos x="432" y="1847"/>
              </a:cxn>
              <a:cxn ang="0">
                <a:pos x="695" y="2160"/>
              </a:cxn>
              <a:cxn ang="0">
                <a:pos x="815" y="2220"/>
              </a:cxn>
              <a:cxn ang="0">
                <a:pos x="1007" y="2439"/>
              </a:cxn>
              <a:cxn ang="0">
                <a:pos x="851" y="2697"/>
              </a:cxn>
              <a:cxn ang="0">
                <a:pos x="1032" y="2762"/>
              </a:cxn>
              <a:cxn ang="0">
                <a:pos x="1032" y="3011"/>
              </a:cxn>
              <a:cxn ang="0">
                <a:pos x="1275" y="3095"/>
              </a:cxn>
              <a:cxn ang="0">
                <a:pos x="1475" y="3249"/>
              </a:cxn>
              <a:cxn ang="0">
                <a:pos x="1674" y="3222"/>
              </a:cxn>
              <a:cxn ang="0">
                <a:pos x="1746" y="2916"/>
              </a:cxn>
              <a:cxn ang="0">
                <a:pos x="1836" y="2934"/>
              </a:cxn>
              <a:cxn ang="0">
                <a:pos x="2088" y="3132"/>
              </a:cxn>
              <a:cxn ang="0">
                <a:pos x="2340" y="2916"/>
              </a:cxn>
              <a:cxn ang="0">
                <a:pos x="2682" y="2718"/>
              </a:cxn>
              <a:cxn ang="0">
                <a:pos x="2988" y="2790"/>
              </a:cxn>
              <a:cxn ang="0">
                <a:pos x="3150" y="2538"/>
              </a:cxn>
              <a:cxn ang="0">
                <a:pos x="3528" y="2394"/>
              </a:cxn>
              <a:cxn ang="0">
                <a:pos x="3744" y="2430"/>
              </a:cxn>
              <a:cxn ang="0">
                <a:pos x="4035" y="2106"/>
              </a:cxn>
              <a:cxn ang="0">
                <a:pos x="3924" y="1845"/>
              </a:cxn>
              <a:cxn ang="0">
                <a:pos x="3644" y="1677"/>
              </a:cxn>
              <a:cxn ang="0">
                <a:pos x="3672" y="1386"/>
              </a:cxn>
              <a:cxn ang="0">
                <a:pos x="3881" y="1292"/>
              </a:cxn>
              <a:cxn ang="0">
                <a:pos x="3803" y="1083"/>
              </a:cxn>
              <a:cxn ang="0">
                <a:pos x="3680" y="893"/>
              </a:cxn>
              <a:cxn ang="0">
                <a:pos x="3434" y="771"/>
              </a:cxn>
              <a:cxn ang="0">
                <a:pos x="3258" y="711"/>
              </a:cxn>
              <a:cxn ang="0">
                <a:pos x="3125" y="500"/>
              </a:cxn>
              <a:cxn ang="0">
                <a:pos x="2916" y="450"/>
              </a:cxn>
              <a:cxn ang="0">
                <a:pos x="2502" y="342"/>
              </a:cxn>
              <a:cxn ang="0">
                <a:pos x="2358" y="18"/>
              </a:cxn>
              <a:cxn ang="0">
                <a:pos x="1908" y="54"/>
              </a:cxn>
              <a:cxn ang="0">
                <a:pos x="1566" y="198"/>
              </a:cxn>
              <a:cxn ang="0">
                <a:pos x="1116" y="288"/>
              </a:cxn>
              <a:cxn ang="0">
                <a:pos x="828" y="180"/>
              </a:cxn>
              <a:cxn ang="0">
                <a:pos x="918" y="396"/>
              </a:cxn>
              <a:cxn ang="0">
                <a:pos x="900" y="612"/>
              </a:cxn>
              <a:cxn ang="0">
                <a:pos x="1098" y="936"/>
              </a:cxn>
              <a:cxn ang="0">
                <a:pos x="954" y="1206"/>
              </a:cxn>
              <a:cxn ang="0">
                <a:pos x="594" y="1224"/>
              </a:cxn>
              <a:cxn ang="0">
                <a:pos x="234" y="1314"/>
              </a:cxn>
            </a:cxnLst>
            <a:rect l="0" t="0" r="r" b="b"/>
            <a:pathLst>
              <a:path w="4035" h="3350">
                <a:moveTo>
                  <a:pt x="0" y="1350"/>
                </a:moveTo>
                <a:lnTo>
                  <a:pt x="192" y="1560"/>
                </a:lnTo>
                <a:lnTo>
                  <a:pt x="324" y="1608"/>
                </a:lnTo>
                <a:lnTo>
                  <a:pt x="374" y="1692"/>
                </a:lnTo>
                <a:lnTo>
                  <a:pt x="513" y="1692"/>
                </a:lnTo>
                <a:lnTo>
                  <a:pt x="432" y="1847"/>
                </a:lnTo>
                <a:lnTo>
                  <a:pt x="546" y="2006"/>
                </a:lnTo>
                <a:lnTo>
                  <a:pt x="695" y="2160"/>
                </a:lnTo>
                <a:lnTo>
                  <a:pt x="672" y="2255"/>
                </a:lnTo>
                <a:lnTo>
                  <a:pt x="815" y="2220"/>
                </a:lnTo>
                <a:lnTo>
                  <a:pt x="950" y="2283"/>
                </a:lnTo>
                <a:lnTo>
                  <a:pt x="1007" y="2439"/>
                </a:lnTo>
                <a:lnTo>
                  <a:pt x="983" y="2558"/>
                </a:lnTo>
                <a:lnTo>
                  <a:pt x="851" y="2697"/>
                </a:lnTo>
                <a:lnTo>
                  <a:pt x="887" y="2807"/>
                </a:lnTo>
                <a:lnTo>
                  <a:pt x="1032" y="2762"/>
                </a:lnTo>
                <a:lnTo>
                  <a:pt x="1104" y="2868"/>
                </a:lnTo>
                <a:lnTo>
                  <a:pt x="1032" y="3011"/>
                </a:lnTo>
                <a:lnTo>
                  <a:pt x="1142" y="3084"/>
                </a:lnTo>
                <a:lnTo>
                  <a:pt x="1275" y="3095"/>
                </a:lnTo>
                <a:lnTo>
                  <a:pt x="1406" y="3146"/>
                </a:lnTo>
                <a:lnTo>
                  <a:pt x="1475" y="3249"/>
                </a:lnTo>
                <a:lnTo>
                  <a:pt x="1595" y="3350"/>
                </a:lnTo>
                <a:lnTo>
                  <a:pt x="1674" y="3222"/>
                </a:lnTo>
                <a:lnTo>
                  <a:pt x="1728" y="3060"/>
                </a:lnTo>
                <a:lnTo>
                  <a:pt x="1746" y="2916"/>
                </a:lnTo>
                <a:lnTo>
                  <a:pt x="1800" y="2790"/>
                </a:lnTo>
                <a:lnTo>
                  <a:pt x="1836" y="2934"/>
                </a:lnTo>
                <a:lnTo>
                  <a:pt x="1926" y="3078"/>
                </a:lnTo>
                <a:lnTo>
                  <a:pt x="2088" y="3132"/>
                </a:lnTo>
                <a:lnTo>
                  <a:pt x="2232" y="3042"/>
                </a:lnTo>
                <a:lnTo>
                  <a:pt x="2340" y="2916"/>
                </a:lnTo>
                <a:lnTo>
                  <a:pt x="2520" y="2772"/>
                </a:lnTo>
                <a:lnTo>
                  <a:pt x="2682" y="2718"/>
                </a:lnTo>
                <a:lnTo>
                  <a:pt x="2898" y="2700"/>
                </a:lnTo>
                <a:lnTo>
                  <a:pt x="2988" y="2790"/>
                </a:lnTo>
                <a:lnTo>
                  <a:pt x="3078" y="2664"/>
                </a:lnTo>
                <a:lnTo>
                  <a:pt x="3150" y="2538"/>
                </a:lnTo>
                <a:lnTo>
                  <a:pt x="3312" y="2448"/>
                </a:lnTo>
                <a:lnTo>
                  <a:pt x="3528" y="2394"/>
                </a:lnTo>
                <a:lnTo>
                  <a:pt x="3654" y="2502"/>
                </a:lnTo>
                <a:lnTo>
                  <a:pt x="3744" y="2430"/>
                </a:lnTo>
                <a:lnTo>
                  <a:pt x="3834" y="2304"/>
                </a:lnTo>
                <a:lnTo>
                  <a:pt x="4035" y="2106"/>
                </a:lnTo>
                <a:lnTo>
                  <a:pt x="3966" y="1982"/>
                </a:lnTo>
                <a:lnTo>
                  <a:pt x="3924" y="1845"/>
                </a:lnTo>
                <a:lnTo>
                  <a:pt x="3875" y="1716"/>
                </a:lnTo>
                <a:lnTo>
                  <a:pt x="3644" y="1677"/>
                </a:lnTo>
                <a:lnTo>
                  <a:pt x="3708" y="1529"/>
                </a:lnTo>
                <a:lnTo>
                  <a:pt x="3672" y="1386"/>
                </a:lnTo>
                <a:lnTo>
                  <a:pt x="3846" y="1403"/>
                </a:lnTo>
                <a:lnTo>
                  <a:pt x="3881" y="1292"/>
                </a:lnTo>
                <a:lnTo>
                  <a:pt x="3935" y="1155"/>
                </a:lnTo>
                <a:lnTo>
                  <a:pt x="3803" y="1083"/>
                </a:lnTo>
                <a:lnTo>
                  <a:pt x="3701" y="1011"/>
                </a:lnTo>
                <a:lnTo>
                  <a:pt x="3680" y="893"/>
                </a:lnTo>
                <a:lnTo>
                  <a:pt x="3509" y="872"/>
                </a:lnTo>
                <a:lnTo>
                  <a:pt x="3434" y="771"/>
                </a:lnTo>
                <a:lnTo>
                  <a:pt x="3323" y="807"/>
                </a:lnTo>
                <a:lnTo>
                  <a:pt x="3258" y="711"/>
                </a:lnTo>
                <a:lnTo>
                  <a:pt x="3212" y="624"/>
                </a:lnTo>
                <a:lnTo>
                  <a:pt x="3125" y="500"/>
                </a:lnTo>
                <a:lnTo>
                  <a:pt x="3060" y="420"/>
                </a:lnTo>
                <a:lnTo>
                  <a:pt x="2916" y="450"/>
                </a:lnTo>
                <a:lnTo>
                  <a:pt x="2718" y="396"/>
                </a:lnTo>
                <a:lnTo>
                  <a:pt x="2502" y="342"/>
                </a:lnTo>
                <a:lnTo>
                  <a:pt x="2466" y="162"/>
                </a:lnTo>
                <a:lnTo>
                  <a:pt x="2358" y="18"/>
                </a:lnTo>
                <a:lnTo>
                  <a:pt x="2142" y="0"/>
                </a:lnTo>
                <a:lnTo>
                  <a:pt x="1908" y="54"/>
                </a:lnTo>
                <a:lnTo>
                  <a:pt x="1728" y="90"/>
                </a:lnTo>
                <a:lnTo>
                  <a:pt x="1566" y="198"/>
                </a:lnTo>
                <a:lnTo>
                  <a:pt x="1368" y="252"/>
                </a:lnTo>
                <a:lnTo>
                  <a:pt x="1116" y="288"/>
                </a:lnTo>
                <a:lnTo>
                  <a:pt x="990" y="180"/>
                </a:lnTo>
                <a:lnTo>
                  <a:pt x="828" y="180"/>
                </a:lnTo>
                <a:lnTo>
                  <a:pt x="846" y="270"/>
                </a:lnTo>
                <a:lnTo>
                  <a:pt x="918" y="396"/>
                </a:lnTo>
                <a:lnTo>
                  <a:pt x="882" y="468"/>
                </a:lnTo>
                <a:lnTo>
                  <a:pt x="900" y="612"/>
                </a:lnTo>
                <a:lnTo>
                  <a:pt x="990" y="756"/>
                </a:lnTo>
                <a:lnTo>
                  <a:pt x="1098" y="936"/>
                </a:lnTo>
                <a:lnTo>
                  <a:pt x="1098" y="1080"/>
                </a:lnTo>
                <a:lnTo>
                  <a:pt x="954" y="1206"/>
                </a:lnTo>
                <a:lnTo>
                  <a:pt x="720" y="1134"/>
                </a:lnTo>
                <a:lnTo>
                  <a:pt x="594" y="1224"/>
                </a:lnTo>
                <a:lnTo>
                  <a:pt x="378" y="1260"/>
                </a:lnTo>
                <a:lnTo>
                  <a:pt x="234" y="1314"/>
                </a:lnTo>
                <a:lnTo>
                  <a:pt x="0" y="1350"/>
                </a:lnTo>
                <a:close/>
              </a:path>
            </a:pathLst>
          </a:custGeom>
          <a:solidFill>
            <a:srgbClr val="75BBFD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900" kern="0">
              <a:solidFill>
                <a:sysClr val="windowText" lastClr="000000"/>
              </a:solidFill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102734" y="46052"/>
            <a:ext cx="12535925" cy="461665"/>
            <a:chOff x="102734" y="46052"/>
            <a:chExt cx="12535925" cy="461665"/>
          </a:xfrm>
        </p:grpSpPr>
        <p:sp>
          <p:nvSpPr>
            <p:cNvPr id="93" name="Прямоугольник 92"/>
            <p:cNvSpPr/>
            <p:nvPr/>
          </p:nvSpPr>
          <p:spPr>
            <a:xfrm>
              <a:off x="446659" y="46052"/>
              <a:ext cx="12192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2400" b="1" spc="-150" dirty="0" smtClean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МЕЖРЕГИОНАЛЬНОЕ СОТРУДНИЧЕСТВО</a:t>
              </a:r>
            </a:p>
          </p:txBody>
        </p:sp>
        <p:pic>
          <p:nvPicPr>
            <p:cNvPr id="94" name="Picture 1" descr="C:\Users\user\AppData\Local\Temp\notesC7A056\Кировская область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734" y="76525"/>
              <a:ext cx="310795" cy="400148"/>
            </a:xfrm>
            <a:prstGeom prst="rect">
              <a:avLst/>
            </a:prstGeom>
            <a:noFill/>
          </p:spPr>
        </p:pic>
      </p:grpSp>
      <p:sp>
        <p:nvSpPr>
          <p:cNvPr id="95" name="Прямоугольник 94"/>
          <p:cNvSpPr/>
          <p:nvPr/>
        </p:nvSpPr>
        <p:spPr>
          <a:xfrm>
            <a:off x="5083000" y="115067"/>
            <a:ext cx="53273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itchFamily="34" charset="0"/>
              </a:rPr>
              <a:t>ДЕЙСТВУЮТ: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entury Gothic" pitchFamily="34" charset="0"/>
              </a:rPr>
              <a:t>38 </a:t>
            </a:r>
            <a:r>
              <a:rPr lang="ru-RU" sz="1400" dirty="0" smtClean="0">
                <a:solidFill>
                  <a:srgbClr val="002060"/>
                </a:solidFill>
                <a:latin typeface="Century Gothic" pitchFamily="34" charset="0"/>
              </a:rPr>
              <a:t>межрегиональных соглашений,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entury Gothic" pitchFamily="34" charset="0"/>
              </a:rPr>
              <a:t>8</a:t>
            </a:r>
            <a:r>
              <a:rPr lang="ru-RU" sz="14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Century Gothic" pitchFamily="34" charset="0"/>
              </a:rPr>
              <a:t>планов мероприятий по реализации соглашений </a:t>
            </a:r>
          </a:p>
        </p:txBody>
      </p:sp>
      <p:sp>
        <p:nvSpPr>
          <p:cNvPr id="127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V="1">
            <a:off x="3225295" y="2296191"/>
            <a:ext cx="556675" cy="1043699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8" name="Блок-схема: данные 127"/>
          <p:cNvSpPr/>
          <p:nvPr/>
        </p:nvSpPr>
        <p:spPr>
          <a:xfrm>
            <a:off x="3287688" y="2076237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Архангельская 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696" y="1941959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H="1" flipV="1">
            <a:off x="1996311" y="1934711"/>
            <a:ext cx="642199" cy="1690577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1" name="Блок-схема: данные 130"/>
          <p:cNvSpPr/>
          <p:nvPr/>
        </p:nvSpPr>
        <p:spPr>
          <a:xfrm>
            <a:off x="1415480" y="1556792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Вологодская 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9496" y="1484784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H="1" flipV="1">
            <a:off x="715910" y="4031881"/>
            <a:ext cx="376464" cy="597210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4" name="Блок-схема: данные 133"/>
          <p:cNvSpPr/>
          <p:nvPr/>
        </p:nvSpPr>
        <p:spPr>
          <a:xfrm>
            <a:off x="0" y="3645024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Запорожская 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344" y="357301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6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H="1" flipV="1">
            <a:off x="685861" y="3068761"/>
            <a:ext cx="1093898" cy="852407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9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21154780" flipH="1" flipV="1">
            <a:off x="5868663" y="5517337"/>
            <a:ext cx="382665" cy="964748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0" name="Блок-схема: данные 139"/>
          <p:cNvSpPr/>
          <p:nvPr/>
        </p:nvSpPr>
        <p:spPr>
          <a:xfrm>
            <a:off x="6096000" y="6464369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Кемеровская 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5143" y="6334447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flipH="1" flipV="1">
            <a:off x="2639616" y="4005064"/>
            <a:ext cx="784317" cy="2076335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1" name="Блок-схема: данные 150"/>
          <p:cNvSpPr/>
          <p:nvPr/>
        </p:nvSpPr>
        <p:spPr>
          <a:xfrm>
            <a:off x="3143672" y="6093296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Костромская 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7688" y="6021288"/>
            <a:ext cx="478929" cy="42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2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>
            <a:off x="1286421" y="3474759"/>
            <a:ext cx="611551" cy="645568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7" name="Блок-схема: данные 136"/>
          <p:cNvSpPr/>
          <p:nvPr/>
        </p:nvSpPr>
        <p:spPr>
          <a:xfrm>
            <a:off x="0" y="2647945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Калужская </a:t>
            </a:r>
          </a:p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336" y="2492896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4" name="Блок-схема: данные 153"/>
          <p:cNvSpPr/>
          <p:nvPr/>
        </p:nvSpPr>
        <p:spPr>
          <a:xfrm>
            <a:off x="0" y="2086690"/>
            <a:ext cx="1656184" cy="369332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Ленинградская обл.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+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г. Санкт-Петербург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52575" y="2013967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013967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V="1">
            <a:off x="3153705" y="1571154"/>
            <a:ext cx="259587" cy="1022338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7" name="Блок-схема: данные 166"/>
          <p:cNvSpPr/>
          <p:nvPr/>
        </p:nvSpPr>
        <p:spPr>
          <a:xfrm>
            <a:off x="3071664" y="1268760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Мурманская 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5680" y="1196752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flipH="1" flipV="1">
            <a:off x="2423592" y="4293096"/>
            <a:ext cx="351656" cy="1364639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9" name="Блок-схема: данные 238"/>
          <p:cNvSpPr/>
          <p:nvPr/>
        </p:nvSpPr>
        <p:spPr>
          <a:xfrm>
            <a:off x="2639616" y="5589240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Нижегородская</a:t>
            </a:r>
          </a:p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240" name="Овал 239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5807968" y="5517232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Овал 241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2592980" y="3959345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Овал 242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2376956" y="4247377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Овал 243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3097036" y="3284984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Овал 244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2495600" y="3645024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Овал 245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991544" y="3167257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Овал 246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008804" y="4653136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Овал 247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3025028" y="2564904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9" name="Овал 248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991544" y="3429000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0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500538" flipH="1" flipV="1">
            <a:off x="1603554" y="2656424"/>
            <a:ext cx="584638" cy="683882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1" name="Блок-схема: данные 250"/>
          <p:cNvSpPr/>
          <p:nvPr/>
        </p:nvSpPr>
        <p:spPr>
          <a:xfrm>
            <a:off x="1343472" y="2276872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Новгородская 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87488" y="2132856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2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21154780" flipV="1">
            <a:off x="4500467" y="5167737"/>
            <a:ext cx="246015" cy="1275051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3" name="Овал 252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4655840" y="5157192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4" name="Блок-схема: данные 253"/>
          <p:cNvSpPr/>
          <p:nvPr/>
        </p:nvSpPr>
        <p:spPr>
          <a:xfrm>
            <a:off x="3143672" y="6464369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Омская 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V="1">
            <a:off x="3287688" y="6381328"/>
            <a:ext cx="432047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5" name="Овал 254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631504" y="4149080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flipH="1" flipV="1">
            <a:off x="1631504" y="4221088"/>
            <a:ext cx="504056" cy="1080120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7" name="Блок-схема: данные 256"/>
          <p:cNvSpPr/>
          <p:nvPr/>
        </p:nvSpPr>
        <p:spPr>
          <a:xfrm>
            <a:off x="1703512" y="5312241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Орловская</a:t>
            </a:r>
          </a:p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86498" y="5445225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75520" y="5157192"/>
            <a:ext cx="543719" cy="54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8" name="Овал 257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487488" y="4941168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flipH="1" flipV="1">
            <a:off x="1487488" y="4941168"/>
            <a:ext cx="504056" cy="1080120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1" name="Блок-схема: данные 260"/>
          <p:cNvSpPr/>
          <p:nvPr/>
        </p:nvSpPr>
        <p:spPr>
          <a:xfrm>
            <a:off x="1487488" y="6032321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Ростовская</a:t>
            </a:r>
          </a:p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31504" y="5949280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" name="Овал 261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2639616" y="4797152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3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6200000" flipV="1">
            <a:off x="2963652" y="4113076"/>
            <a:ext cx="1800200" cy="2736304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4" name="Блок-схема: данные 263"/>
          <p:cNvSpPr/>
          <p:nvPr/>
        </p:nvSpPr>
        <p:spPr>
          <a:xfrm>
            <a:off x="4583832" y="6021288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Самарская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80967" y="5902399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" name="Овал 265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3935760" y="4581128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7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6200000" flipV="1">
            <a:off x="4511825" y="4005065"/>
            <a:ext cx="72006" cy="1224136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9" name="Овал 268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703512" y="3959345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0" name="Овал 269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847528" y="4149080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1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H="1" flipV="1">
            <a:off x="853806" y="2514778"/>
            <a:ext cx="1195355" cy="604308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2" name="Блок-схема: данные 271"/>
          <p:cNvSpPr/>
          <p:nvPr/>
        </p:nvSpPr>
        <p:spPr>
          <a:xfrm>
            <a:off x="0" y="3284984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Тульская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9336" y="3140968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3" name="Овал 272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4367808" y="4869160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5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6200000" flipV="1">
            <a:off x="4943873" y="4293095"/>
            <a:ext cx="72006" cy="1224136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7" name="Овал 276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2495600" y="4581128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8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6200000" flipV="1">
            <a:off x="3143672" y="4365104"/>
            <a:ext cx="1152128" cy="2016224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9" name="Блок-схема: данные 278"/>
          <p:cNvSpPr/>
          <p:nvPr/>
        </p:nvSpPr>
        <p:spPr>
          <a:xfrm>
            <a:off x="4655840" y="6392361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Ульяновская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27848" y="6237312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0" name="Овал 279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3431704" y="5157192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1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6200000" flipH="1">
            <a:off x="3575720" y="5013176"/>
            <a:ext cx="576064" cy="864096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2" name="Блок-схема: данные 281"/>
          <p:cNvSpPr/>
          <p:nvPr/>
        </p:nvSpPr>
        <p:spPr>
          <a:xfrm>
            <a:off x="4007768" y="5661248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Челябинская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126657" y="5517233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" name="Овал 282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2279576" y="3789040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4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V="1">
            <a:off x="2447023" y="1799917"/>
            <a:ext cx="1249282" cy="2145999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5" name="Блок-схема: данные 284"/>
          <p:cNvSpPr/>
          <p:nvPr/>
        </p:nvSpPr>
        <p:spPr>
          <a:xfrm>
            <a:off x="3431704" y="1628800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Ярославская 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443536" y="1484784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" name="Овал 285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199456" y="4725144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7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4517313" flipH="1" flipV="1">
            <a:off x="463491" y="4792935"/>
            <a:ext cx="868738" cy="944533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0" name="Овал 289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415480" y="4653136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1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4517313" flipH="1" flipV="1">
            <a:off x="364213" y="4853049"/>
            <a:ext cx="1382451" cy="1256357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8" name="Блок-схема: данные 287"/>
          <p:cNvSpPr/>
          <p:nvPr/>
        </p:nvSpPr>
        <p:spPr>
          <a:xfrm>
            <a:off x="47328" y="5877272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Донецкая Народная Республика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89" name="Picture 2" descr="https://gerbu.ru/wp-content/uploads/2018/11/2000px-Official_Donetsk_Peoples_Republic_coat_of_arms.svg_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9336" y="5857290"/>
            <a:ext cx="360040" cy="308014"/>
          </a:xfrm>
          <a:prstGeom prst="rect">
            <a:avLst/>
          </a:prstGeom>
          <a:noFill/>
        </p:spPr>
      </p:pic>
      <p:sp>
        <p:nvSpPr>
          <p:cNvPr id="292" name="Блок-схема: данные 291"/>
          <p:cNvSpPr/>
          <p:nvPr/>
        </p:nvSpPr>
        <p:spPr>
          <a:xfrm>
            <a:off x="0" y="6381328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Луганская Народная Республика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93" name="Picture 9" descr="http://lnau.su/wp-content/uploads/2022/05/1234-300x249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4680" y="6237312"/>
            <a:ext cx="576064" cy="478133"/>
          </a:xfrm>
          <a:prstGeom prst="rect">
            <a:avLst/>
          </a:prstGeom>
          <a:noFill/>
        </p:spPr>
      </p:pic>
      <p:sp>
        <p:nvSpPr>
          <p:cNvPr id="294" name="Овал 293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199456" y="5517232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6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4454888" flipH="1">
            <a:off x="949630" y="5960549"/>
            <a:ext cx="1043663" cy="49471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7" name="Блок-схема: данные 296"/>
          <p:cNvSpPr/>
          <p:nvPr/>
        </p:nvSpPr>
        <p:spPr>
          <a:xfrm>
            <a:off x="1343472" y="6453336"/>
            <a:ext cx="1656184" cy="369332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Кабардино-Балкарская Республика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59496" y="6425952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8" name="Овал 297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3143672" y="4941168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0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6200000" flipV="1">
            <a:off x="4403812" y="3681029"/>
            <a:ext cx="504056" cy="3024336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1" name="Блок-схема: данные 300"/>
          <p:cNvSpPr/>
          <p:nvPr/>
        </p:nvSpPr>
        <p:spPr>
          <a:xfrm>
            <a:off x="5951984" y="5373216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Республика Башкортостан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023992" y="5301208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" name="Овал 301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3647728" y="3717032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3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V="1">
            <a:off x="3833800" y="1483711"/>
            <a:ext cx="1572071" cy="2399875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4" name="Блок-схема: данные 303"/>
          <p:cNvSpPr/>
          <p:nvPr/>
        </p:nvSpPr>
        <p:spPr>
          <a:xfrm>
            <a:off x="5303912" y="1340768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Республика </a:t>
            </a:r>
          </a:p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Коми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375920" y="1196752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5" name="Блок-схема: данные 304"/>
          <p:cNvSpPr/>
          <p:nvPr/>
        </p:nvSpPr>
        <p:spPr>
          <a:xfrm>
            <a:off x="0" y="4067780"/>
            <a:ext cx="1656184" cy="369332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Республика Крым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+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г. Севастополь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306" name="Овал 305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695400" y="4725144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H="1" flipV="1">
            <a:off x="455567" y="4456584"/>
            <a:ext cx="259763" cy="269040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9336" y="4037409"/>
            <a:ext cx="399703" cy="39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127448" y="4030191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9" name="Овал 308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2783632" y="4365104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0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V="1">
            <a:off x="2934123" y="3414057"/>
            <a:ext cx="3173123" cy="1219379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1" name="Блок-схема: данные 310"/>
          <p:cNvSpPr/>
          <p:nvPr/>
        </p:nvSpPr>
        <p:spPr>
          <a:xfrm>
            <a:off x="5735960" y="3440033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Республика </a:t>
            </a:r>
          </a:p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Марий Эл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807968" y="3356992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2" name="Овал 311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2279576" y="4437112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3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V="1">
            <a:off x="2319677" y="3999988"/>
            <a:ext cx="4384293" cy="851061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8" name="Блок-схема: данные 267"/>
          <p:cNvSpPr/>
          <p:nvPr/>
        </p:nvSpPr>
        <p:spPr>
          <a:xfrm>
            <a:off x="5015880" y="4509120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Свердловская 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015880" y="4374948"/>
            <a:ext cx="562338" cy="48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4" name="Блок-схема: данные 313"/>
          <p:cNvSpPr/>
          <p:nvPr/>
        </p:nvSpPr>
        <p:spPr>
          <a:xfrm>
            <a:off x="5951984" y="4077072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Республика </a:t>
            </a:r>
          </a:p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Мордовия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023992" y="3933056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5" name="Овал 314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2855640" y="4581128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6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66106" flipV="1">
            <a:off x="2555565" y="4775887"/>
            <a:ext cx="4632599" cy="235365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7" name="Блок-схема: данные 316"/>
          <p:cNvSpPr/>
          <p:nvPr/>
        </p:nvSpPr>
        <p:spPr>
          <a:xfrm>
            <a:off x="7032104" y="5013176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Республика </a:t>
            </a:r>
          </a:p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Татарстан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276" name="Блок-схема: данные 275"/>
          <p:cNvSpPr/>
          <p:nvPr/>
        </p:nvSpPr>
        <p:spPr>
          <a:xfrm>
            <a:off x="5375920" y="4869160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Тюменская </a:t>
            </a:r>
          </a:p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область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447928" y="4725144"/>
            <a:ext cx="569463" cy="52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104112" y="4869160"/>
            <a:ext cx="550937" cy="5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8" name="Овал 237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3143672" y="4509120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2120561" flipV="1">
            <a:off x="3603595" y="2514338"/>
            <a:ext cx="3049362" cy="2663212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9" name="Блок-схема: данные 258"/>
          <p:cNvSpPr/>
          <p:nvPr/>
        </p:nvSpPr>
        <p:spPr>
          <a:xfrm>
            <a:off x="6888088" y="3068960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Удмуртская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Республика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6960096" y="2950071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5" name="Овал 264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415480" y="5661248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2120561" flipV="1">
            <a:off x="1556425" y="4990444"/>
            <a:ext cx="6270838" cy="1971651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5" name="Блок-схема: данные 294"/>
          <p:cNvSpPr/>
          <p:nvPr/>
        </p:nvSpPr>
        <p:spPr>
          <a:xfrm>
            <a:off x="7824192" y="6165304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Чеченская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Республика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824192" y="6021288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9" name="Овал 298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2567608" y="4437112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400000" flipH="1" flipV="1">
            <a:off x="5032601" y="1828102"/>
            <a:ext cx="182583" cy="5112570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8" name="Блок-схема: данные 317"/>
          <p:cNvSpPr/>
          <p:nvPr/>
        </p:nvSpPr>
        <p:spPr>
          <a:xfrm>
            <a:off x="7536160" y="4160113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Чувашская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Республика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680176" y="4077072"/>
            <a:ext cx="406921" cy="40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9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9806529" flipV="1">
            <a:off x="1307001" y="1203899"/>
            <a:ext cx="1026893" cy="2656968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0" name="Блок-схема: данные 319"/>
          <p:cNvSpPr/>
          <p:nvPr/>
        </p:nvSpPr>
        <p:spPr>
          <a:xfrm>
            <a:off x="839416" y="821904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г. Москва</a:t>
            </a:r>
          </a:p>
          <a:p>
            <a:pPr algn="ctr"/>
            <a:endParaRPr lang="ru-RU" sz="3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983432" y="717823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1" name="Овал 320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3503712" y="4293096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2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2044649" flipV="1">
            <a:off x="3987469" y="2075675"/>
            <a:ext cx="1788994" cy="2652425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3" name="Блок-схема: данные 322"/>
          <p:cNvSpPr/>
          <p:nvPr/>
        </p:nvSpPr>
        <p:spPr>
          <a:xfrm>
            <a:off x="6096000" y="2348880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Пермский 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край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200353" y="2204864"/>
            <a:ext cx="471711" cy="47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4" name="Овал 323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1127448" y="5013176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5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17284964" flipH="1" flipV="1">
            <a:off x="3585979" y="2848291"/>
            <a:ext cx="555545" cy="5575552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6" name="Блок-схема: данные 325"/>
          <p:cNvSpPr/>
          <p:nvPr/>
        </p:nvSpPr>
        <p:spPr>
          <a:xfrm>
            <a:off x="6312024" y="6093296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Краснодарский </a:t>
            </a:r>
            <a:b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край</a:t>
            </a:r>
            <a:endParaRPr lang="ru-RU" sz="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6384032" y="5974407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" name="Овал 326">
            <a:extLst>
              <a:ext uri="{FF2B5EF4-FFF2-40B4-BE49-F238E27FC236}">
                <a16:creationId xmlns:a16="http://schemas.microsoft.com/office/drawing/2014/main" xmlns="" id="{82B8D016-014B-D7A1-407C-AC5D420A7E19}"/>
              </a:ext>
            </a:extLst>
          </p:cNvPr>
          <p:cNvSpPr/>
          <p:nvPr/>
        </p:nvSpPr>
        <p:spPr>
          <a:xfrm flipV="1">
            <a:off x="5159896" y="3933056"/>
            <a:ext cx="46636" cy="45719"/>
          </a:xfrm>
          <a:prstGeom prst="ellipse">
            <a:avLst/>
          </a:prstGeom>
          <a:solidFill>
            <a:srgbClr val="FFD700"/>
          </a:solidFill>
          <a:ln>
            <a:solidFill>
              <a:srgbClr val="FFD7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8" name="Полилиния: фигура 20">
            <a:extLst>
              <a:ext uri="{FF2B5EF4-FFF2-40B4-BE49-F238E27FC236}">
                <a16:creationId xmlns="" xmlns:a16="http://schemas.microsoft.com/office/drawing/2014/main" id="{9FD23305-0521-47B1-0E5D-16A4BFBAF9DA}"/>
              </a:ext>
            </a:extLst>
          </p:cNvPr>
          <p:cNvSpPr/>
          <p:nvPr/>
        </p:nvSpPr>
        <p:spPr>
          <a:xfrm rot="5400000" flipH="1" flipV="1">
            <a:off x="6256737" y="2692198"/>
            <a:ext cx="182583" cy="2376265"/>
          </a:xfrm>
          <a:custGeom>
            <a:avLst/>
            <a:gdLst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  <a:gd name="connsiteX0" fmla="*/ 0 w 1225296"/>
              <a:gd name="connsiteY0" fmla="*/ 0 h 1176528"/>
              <a:gd name="connsiteX1" fmla="*/ 859536 w 1225296"/>
              <a:gd name="connsiteY1" fmla="*/ 414528 h 1176528"/>
              <a:gd name="connsiteX2" fmla="*/ 1225296 w 1225296"/>
              <a:gd name="connsiteY2" fmla="*/ 1176528 h 117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296" h="1176528">
                <a:moveTo>
                  <a:pt x="0" y="0"/>
                </a:moveTo>
                <a:cubicBezTo>
                  <a:pt x="370332" y="78740"/>
                  <a:pt x="590086" y="113379"/>
                  <a:pt x="859536" y="414528"/>
                </a:cubicBezTo>
                <a:cubicBezTo>
                  <a:pt x="1134832" y="722211"/>
                  <a:pt x="1144524" y="893572"/>
                  <a:pt x="1225296" y="1176528"/>
                </a:cubicBezTo>
              </a:path>
            </a:pathLst>
          </a:custGeom>
          <a:noFill/>
          <a:ln w="12700" cap="flat" cmpd="sng" algn="ctr">
            <a:solidFill>
              <a:srgbClr val="FFD7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9" name="Блок-схема: данные 328"/>
          <p:cNvSpPr/>
          <p:nvPr/>
        </p:nvSpPr>
        <p:spPr>
          <a:xfrm>
            <a:off x="7320136" y="3645024"/>
            <a:ext cx="1656184" cy="276999"/>
          </a:xfrm>
          <a:prstGeom prst="flowChartInputOutput">
            <a:avLst/>
          </a:prstGeom>
          <a:solidFill>
            <a:srgbClr val="75B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600" dirty="0" smtClean="0">
                <a:solidFill>
                  <a:srgbClr val="002060"/>
                </a:solidFill>
                <a:latin typeface="Century Gothic" pitchFamily="34" charset="0"/>
              </a:rPr>
              <a:t>Ямало-Ненецкий автономный округ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392144" y="3501008"/>
            <a:ext cx="478929" cy="47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4129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30" grpId="0" animBg="1"/>
      <p:bldP spid="133" grpId="0" animBg="1"/>
      <p:bldP spid="136" grpId="0" animBg="1"/>
      <p:bldP spid="139" grpId="0" animBg="1"/>
      <p:bldP spid="142" grpId="0" animBg="1"/>
      <p:bldP spid="152" grpId="0" animBg="1"/>
      <p:bldP spid="163" grpId="0" animBg="1"/>
      <p:bldP spid="169" grpId="0" animBg="1"/>
      <p:bldP spid="250" grpId="0" animBg="1"/>
      <p:bldP spid="252" grpId="0" animBg="1"/>
      <p:bldP spid="256" grpId="0" animBg="1"/>
      <p:bldP spid="260" grpId="0" animBg="1"/>
      <p:bldP spid="263" grpId="0" animBg="1"/>
      <p:bldP spid="267" grpId="0" animBg="1"/>
      <p:bldP spid="271" grpId="0" animBg="1"/>
      <p:bldP spid="275" grpId="0" animBg="1"/>
      <p:bldP spid="278" grpId="0" animBg="1"/>
      <p:bldP spid="281" grpId="0" animBg="1"/>
      <p:bldP spid="284" grpId="0" animBg="1"/>
      <p:bldP spid="287" grpId="0" animBg="1"/>
      <p:bldP spid="291" grpId="0" animBg="1"/>
      <p:bldP spid="296" grpId="0" animBg="1"/>
      <p:bldP spid="300" grpId="0" animBg="1"/>
      <p:bldP spid="303" grpId="0" animBg="1"/>
      <p:bldP spid="308" grpId="0" animBg="1"/>
      <p:bldP spid="310" grpId="0" animBg="1"/>
      <p:bldP spid="313" grpId="0" animBg="1"/>
      <p:bldP spid="316" grpId="0" animBg="1"/>
      <p:bldP spid="241" grpId="0" animBg="1"/>
      <p:bldP spid="274" grpId="0" animBg="1"/>
      <p:bldP spid="307" grpId="0" animBg="1"/>
      <p:bldP spid="319" grpId="0" animBg="1"/>
      <p:bldP spid="322" grpId="0" animBg="1"/>
      <p:bldP spid="325" grpId="0" animBg="1"/>
      <p:bldP spid="3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6628</TotalTime>
  <Words>785</Words>
  <Application>Microsoft Office PowerPoint</Application>
  <PresentationFormat>Произвольный</PresentationFormat>
  <Paragraphs>252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ПРИГЛАШАЕМ ВАС ОТКРЫТЬ ДЛЯ СЕБЯ КИРОВСКУЮ ОБЛАСТЬ! (Паспорт Кировской области)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spiridonova_ua</cp:lastModifiedBy>
  <cp:revision>949</cp:revision>
  <dcterms:created xsi:type="dcterms:W3CDTF">2020-08-08T15:33:15Z</dcterms:created>
  <dcterms:modified xsi:type="dcterms:W3CDTF">2025-11-25T09:06:09Z</dcterms:modified>
</cp:coreProperties>
</file>